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3" r:id="rId3"/>
    <p:sldId id="282" r:id="rId4"/>
    <p:sldId id="281" r:id="rId5"/>
    <p:sldId id="284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56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51" autoAdjust="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0EA3-1164-4FE3-938B-71356D36753D}" type="datetimeFigureOut">
              <a:rPr lang="el-GR" smtClean="0"/>
              <a:t>27/12/2013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BEDD-EBE1-45A5-A359-295CD6E0184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0EA3-1164-4FE3-938B-71356D36753D}" type="datetimeFigureOut">
              <a:rPr lang="el-GR" smtClean="0"/>
              <a:t>27/12/2013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BEDD-EBE1-45A5-A359-295CD6E0184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0EA3-1164-4FE3-938B-71356D36753D}" type="datetimeFigureOut">
              <a:rPr lang="el-GR" smtClean="0"/>
              <a:t>27/12/2013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BEDD-EBE1-45A5-A359-295CD6E0184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0EA3-1164-4FE3-938B-71356D36753D}" type="datetimeFigureOut">
              <a:rPr lang="el-GR" smtClean="0"/>
              <a:t>27/12/2013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BEDD-EBE1-45A5-A359-295CD6E0184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0EA3-1164-4FE3-938B-71356D36753D}" type="datetimeFigureOut">
              <a:rPr lang="el-GR" smtClean="0"/>
              <a:t>27/12/2013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BEDD-EBE1-45A5-A359-295CD6E0184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0EA3-1164-4FE3-938B-71356D36753D}" type="datetimeFigureOut">
              <a:rPr lang="el-GR" smtClean="0"/>
              <a:t>27/12/2013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BEDD-EBE1-45A5-A359-295CD6E0184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0EA3-1164-4FE3-938B-71356D36753D}" type="datetimeFigureOut">
              <a:rPr lang="el-GR" smtClean="0"/>
              <a:t>27/12/2013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BEDD-EBE1-45A5-A359-295CD6E0184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0EA3-1164-4FE3-938B-71356D36753D}" type="datetimeFigureOut">
              <a:rPr lang="el-GR" smtClean="0"/>
              <a:t>27/12/2013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BEDD-EBE1-45A5-A359-295CD6E0184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0EA3-1164-4FE3-938B-71356D36753D}" type="datetimeFigureOut">
              <a:rPr lang="el-GR" smtClean="0"/>
              <a:t>27/12/2013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BEDD-EBE1-45A5-A359-295CD6E0184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0EA3-1164-4FE3-938B-71356D36753D}" type="datetimeFigureOut">
              <a:rPr lang="el-GR" smtClean="0"/>
              <a:t>27/12/2013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BEDD-EBE1-45A5-A359-295CD6E0184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0EA3-1164-4FE3-938B-71356D36753D}" type="datetimeFigureOut">
              <a:rPr lang="el-GR" smtClean="0"/>
              <a:t>27/12/2013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BEDD-EBE1-45A5-A359-295CD6E0184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40EA3-1164-4FE3-938B-71356D36753D}" type="datetimeFigureOut">
              <a:rPr lang="el-GR" smtClean="0"/>
              <a:t>27/12/2013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2BEDD-EBE1-45A5-A359-295CD6E0184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42852"/>
            <a:ext cx="3736955" cy="1800219"/>
          </a:xfrm>
          <a:prstGeom prst="rect">
            <a:avLst/>
          </a:prstGeom>
        </p:spPr>
      </p:pic>
      <p:pic>
        <p:nvPicPr>
          <p:cNvPr id="6" name="Picture 5" descr="groundhog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286124"/>
            <a:ext cx="3352125" cy="3242321"/>
          </a:xfrm>
          <a:prstGeom prst="rect">
            <a:avLst/>
          </a:prstGeom>
        </p:spPr>
      </p:pic>
      <p:pic>
        <p:nvPicPr>
          <p:cNvPr id="7" name="Picture 6" descr="su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826144" cy="2858652"/>
          </a:xfrm>
          <a:prstGeom prst="rect">
            <a:avLst/>
          </a:prstGeom>
        </p:spPr>
      </p:pic>
      <p:pic>
        <p:nvPicPr>
          <p:cNvPr id="8" name="Picture 7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14290"/>
            <a:ext cx="3736955" cy="1800219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3428992" y="2928934"/>
            <a:ext cx="42900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Χρωματίζω με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643438" y="3929066"/>
            <a:ext cx="30718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κίτρινο</a:t>
            </a:r>
            <a:endParaRPr lang="el-G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42852"/>
            <a:ext cx="3736955" cy="1800219"/>
          </a:xfrm>
          <a:prstGeom prst="rect">
            <a:avLst/>
          </a:prstGeom>
        </p:spPr>
      </p:pic>
      <p:pic>
        <p:nvPicPr>
          <p:cNvPr id="6" name="Picture 5" descr="groundhog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286124"/>
            <a:ext cx="3352125" cy="3242321"/>
          </a:xfrm>
          <a:prstGeom prst="rect">
            <a:avLst/>
          </a:prstGeom>
        </p:spPr>
      </p:pic>
      <p:pic>
        <p:nvPicPr>
          <p:cNvPr id="7" name="Picture 6" descr="su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826144" cy="2858652"/>
          </a:xfrm>
          <a:prstGeom prst="rect">
            <a:avLst/>
          </a:prstGeom>
        </p:spPr>
      </p:pic>
      <p:pic>
        <p:nvPicPr>
          <p:cNvPr id="8" name="Picture 7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14290"/>
            <a:ext cx="3736955" cy="1800219"/>
          </a:xfrm>
          <a:prstGeom prst="rect">
            <a:avLst/>
          </a:prstGeom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00562" y="2500306"/>
            <a:ext cx="357190" cy="4000528"/>
            <a:chOff x="1800" y="900"/>
            <a:chExt cx="345" cy="393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286380" y="2500306"/>
            <a:ext cx="357190" cy="4000528"/>
            <a:chOff x="1800" y="900"/>
            <a:chExt cx="345" cy="3930"/>
          </a:xfrm>
        </p:grpSpPr>
        <p:sp>
          <p:nvSpPr>
            <p:cNvPr id="21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5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5929322" y="2571744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6643702" y="321468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6643702" y="2571744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6072198" y="378619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5" name="Rectangle 13"/>
          <p:cNvSpPr>
            <a:spLocks noChangeArrowheads="1"/>
          </p:cNvSpPr>
          <p:nvPr/>
        </p:nvSpPr>
        <p:spPr bwMode="auto">
          <a:xfrm>
            <a:off x="6000760" y="321468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42852"/>
            <a:ext cx="3736955" cy="1800219"/>
          </a:xfrm>
          <a:prstGeom prst="rect">
            <a:avLst/>
          </a:prstGeom>
        </p:spPr>
      </p:pic>
      <p:pic>
        <p:nvPicPr>
          <p:cNvPr id="6" name="Picture 5" descr="groundhog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286124"/>
            <a:ext cx="3352125" cy="3242321"/>
          </a:xfrm>
          <a:prstGeom prst="rect">
            <a:avLst/>
          </a:prstGeom>
        </p:spPr>
      </p:pic>
      <p:pic>
        <p:nvPicPr>
          <p:cNvPr id="7" name="Picture 6" descr="su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826144" cy="2858652"/>
          </a:xfrm>
          <a:prstGeom prst="rect">
            <a:avLst/>
          </a:prstGeom>
        </p:spPr>
      </p:pic>
      <p:pic>
        <p:nvPicPr>
          <p:cNvPr id="8" name="Picture 7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14290"/>
            <a:ext cx="3736955" cy="1800219"/>
          </a:xfrm>
          <a:prstGeom prst="rect">
            <a:avLst/>
          </a:prstGeom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00562" y="2500306"/>
            <a:ext cx="357190" cy="4000528"/>
            <a:chOff x="1800" y="900"/>
            <a:chExt cx="345" cy="393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286380" y="2500306"/>
            <a:ext cx="357190" cy="4000528"/>
            <a:chOff x="1800" y="900"/>
            <a:chExt cx="345" cy="3930"/>
          </a:xfrm>
        </p:grpSpPr>
        <p:sp>
          <p:nvSpPr>
            <p:cNvPr id="21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5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7715272" y="307181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7715272" y="2571744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7286644" y="307181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7286644" y="2571744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5929322" y="2500306"/>
            <a:ext cx="357190" cy="4000528"/>
            <a:chOff x="1800" y="900"/>
            <a:chExt cx="345" cy="3930"/>
          </a:xfrm>
        </p:grpSpPr>
        <p:sp>
          <p:nvSpPr>
            <p:cNvPr id="36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8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9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0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1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3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4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5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6572264" y="2571744"/>
            <a:ext cx="357190" cy="4000528"/>
            <a:chOff x="1800" y="900"/>
            <a:chExt cx="345" cy="3930"/>
          </a:xfrm>
        </p:grpSpPr>
        <p:sp>
          <p:nvSpPr>
            <p:cNvPr id="47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8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9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0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1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2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3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4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5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6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42852"/>
            <a:ext cx="3736955" cy="1800219"/>
          </a:xfrm>
          <a:prstGeom prst="rect">
            <a:avLst/>
          </a:prstGeom>
        </p:spPr>
      </p:pic>
      <p:pic>
        <p:nvPicPr>
          <p:cNvPr id="6" name="Picture 5" descr="groundhog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286124"/>
            <a:ext cx="3352125" cy="3242321"/>
          </a:xfrm>
          <a:prstGeom prst="rect">
            <a:avLst/>
          </a:prstGeom>
        </p:spPr>
      </p:pic>
      <p:pic>
        <p:nvPicPr>
          <p:cNvPr id="7" name="Picture 6" descr="su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826144" cy="2858652"/>
          </a:xfrm>
          <a:prstGeom prst="rect">
            <a:avLst/>
          </a:prstGeom>
        </p:spPr>
      </p:pic>
      <p:pic>
        <p:nvPicPr>
          <p:cNvPr id="8" name="Picture 7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14290"/>
            <a:ext cx="3736955" cy="1800219"/>
          </a:xfrm>
          <a:prstGeom prst="rect">
            <a:avLst/>
          </a:prstGeom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00562" y="2500306"/>
            <a:ext cx="357190" cy="4000528"/>
            <a:chOff x="1800" y="900"/>
            <a:chExt cx="345" cy="393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286380" y="2500306"/>
            <a:ext cx="357190" cy="4000528"/>
            <a:chOff x="1800" y="900"/>
            <a:chExt cx="345" cy="3930"/>
          </a:xfrm>
        </p:grpSpPr>
        <p:sp>
          <p:nvSpPr>
            <p:cNvPr id="21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5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6143636" y="2571744"/>
            <a:ext cx="357190" cy="4000528"/>
            <a:chOff x="1800" y="900"/>
            <a:chExt cx="345" cy="3930"/>
          </a:xfrm>
        </p:grpSpPr>
        <p:sp>
          <p:nvSpPr>
            <p:cNvPr id="32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9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0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1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2" name="Rectangle 13"/>
          <p:cNvSpPr>
            <a:spLocks noChangeArrowheads="1"/>
          </p:cNvSpPr>
          <p:nvPr/>
        </p:nvSpPr>
        <p:spPr bwMode="auto">
          <a:xfrm>
            <a:off x="6643702" y="2571744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3" name="Rectangle 13"/>
          <p:cNvSpPr>
            <a:spLocks noChangeArrowheads="1"/>
          </p:cNvSpPr>
          <p:nvPr/>
        </p:nvSpPr>
        <p:spPr bwMode="auto">
          <a:xfrm>
            <a:off x="6643702" y="3143248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7286644" y="3714752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5" name="Rectangle 13"/>
          <p:cNvSpPr>
            <a:spLocks noChangeArrowheads="1"/>
          </p:cNvSpPr>
          <p:nvPr/>
        </p:nvSpPr>
        <p:spPr bwMode="auto">
          <a:xfrm>
            <a:off x="7286644" y="321468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6" name="Rectangle 13"/>
          <p:cNvSpPr>
            <a:spLocks noChangeArrowheads="1"/>
          </p:cNvSpPr>
          <p:nvPr/>
        </p:nvSpPr>
        <p:spPr bwMode="auto">
          <a:xfrm>
            <a:off x="6643702" y="428625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7" name="Rectangle 13"/>
          <p:cNvSpPr>
            <a:spLocks noChangeArrowheads="1"/>
          </p:cNvSpPr>
          <p:nvPr/>
        </p:nvSpPr>
        <p:spPr bwMode="auto">
          <a:xfrm>
            <a:off x="6643702" y="3714752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8" name="Rectangle 13"/>
          <p:cNvSpPr>
            <a:spLocks noChangeArrowheads="1"/>
          </p:cNvSpPr>
          <p:nvPr/>
        </p:nvSpPr>
        <p:spPr bwMode="auto">
          <a:xfrm>
            <a:off x="7286644" y="2571744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42852"/>
            <a:ext cx="3736955" cy="1800219"/>
          </a:xfrm>
          <a:prstGeom prst="rect">
            <a:avLst/>
          </a:prstGeom>
        </p:spPr>
      </p:pic>
      <p:pic>
        <p:nvPicPr>
          <p:cNvPr id="6" name="Picture 5" descr="groundhog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286124"/>
            <a:ext cx="3352125" cy="3242321"/>
          </a:xfrm>
          <a:prstGeom prst="rect">
            <a:avLst/>
          </a:prstGeom>
        </p:spPr>
      </p:pic>
      <p:pic>
        <p:nvPicPr>
          <p:cNvPr id="7" name="Picture 6" descr="su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826144" cy="2858652"/>
          </a:xfrm>
          <a:prstGeom prst="rect">
            <a:avLst/>
          </a:prstGeom>
        </p:spPr>
      </p:pic>
      <p:pic>
        <p:nvPicPr>
          <p:cNvPr id="8" name="Picture 7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14290"/>
            <a:ext cx="3736955" cy="1800219"/>
          </a:xfrm>
          <a:prstGeom prst="rect">
            <a:avLst/>
          </a:prstGeom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00562" y="2500306"/>
            <a:ext cx="357190" cy="4000528"/>
            <a:chOff x="1800" y="900"/>
            <a:chExt cx="345" cy="393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286380" y="2500306"/>
            <a:ext cx="357190" cy="4000528"/>
            <a:chOff x="1800" y="900"/>
            <a:chExt cx="345" cy="3930"/>
          </a:xfrm>
        </p:grpSpPr>
        <p:sp>
          <p:nvSpPr>
            <p:cNvPr id="21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5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5929322" y="2571744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6715140" y="4000504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6643702" y="321468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6643702" y="2571744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5" name="Rectangle 13"/>
          <p:cNvSpPr>
            <a:spLocks noChangeArrowheads="1"/>
          </p:cNvSpPr>
          <p:nvPr/>
        </p:nvSpPr>
        <p:spPr bwMode="auto">
          <a:xfrm>
            <a:off x="6000760" y="3286124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6072198" y="4071942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42852"/>
            <a:ext cx="3736955" cy="1800219"/>
          </a:xfrm>
          <a:prstGeom prst="rect">
            <a:avLst/>
          </a:prstGeom>
        </p:spPr>
      </p:pic>
      <p:pic>
        <p:nvPicPr>
          <p:cNvPr id="6" name="Picture 5" descr="groundhog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286124"/>
            <a:ext cx="3352125" cy="3242321"/>
          </a:xfrm>
          <a:prstGeom prst="rect">
            <a:avLst/>
          </a:prstGeom>
        </p:spPr>
      </p:pic>
      <p:pic>
        <p:nvPicPr>
          <p:cNvPr id="7" name="Picture 6" descr="su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826144" cy="2858652"/>
          </a:xfrm>
          <a:prstGeom prst="rect">
            <a:avLst/>
          </a:prstGeom>
        </p:spPr>
      </p:pic>
      <p:pic>
        <p:nvPicPr>
          <p:cNvPr id="8" name="Picture 7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14290"/>
            <a:ext cx="3736955" cy="1800219"/>
          </a:xfrm>
          <a:prstGeom prst="rect">
            <a:avLst/>
          </a:prstGeom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00562" y="2500306"/>
            <a:ext cx="357190" cy="4000528"/>
            <a:chOff x="1800" y="900"/>
            <a:chExt cx="345" cy="393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286380" y="2500306"/>
            <a:ext cx="357190" cy="4000528"/>
            <a:chOff x="1800" y="900"/>
            <a:chExt cx="345" cy="3930"/>
          </a:xfrm>
        </p:grpSpPr>
        <p:sp>
          <p:nvSpPr>
            <p:cNvPr id="21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5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6500826" y="2500306"/>
            <a:ext cx="357190" cy="4000528"/>
            <a:chOff x="1800" y="900"/>
            <a:chExt cx="345" cy="3930"/>
          </a:xfrm>
        </p:grpSpPr>
        <p:sp>
          <p:nvSpPr>
            <p:cNvPr id="32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9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0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1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42" name="Group 41"/>
          <p:cNvGrpSpPr>
            <a:grpSpLocks/>
          </p:cNvGrpSpPr>
          <p:nvPr/>
        </p:nvGrpSpPr>
        <p:grpSpPr bwMode="auto">
          <a:xfrm>
            <a:off x="5857884" y="2571744"/>
            <a:ext cx="357190" cy="4000528"/>
            <a:chOff x="1800" y="900"/>
            <a:chExt cx="345" cy="3930"/>
          </a:xfrm>
        </p:grpSpPr>
        <p:sp>
          <p:nvSpPr>
            <p:cNvPr id="43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4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5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6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8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9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0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1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2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53" name="Rectangle 13"/>
          <p:cNvSpPr>
            <a:spLocks noChangeArrowheads="1"/>
          </p:cNvSpPr>
          <p:nvPr/>
        </p:nvSpPr>
        <p:spPr bwMode="auto">
          <a:xfrm>
            <a:off x="7286644" y="3000372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4" name="Rectangle 13"/>
          <p:cNvSpPr>
            <a:spLocks noChangeArrowheads="1"/>
          </p:cNvSpPr>
          <p:nvPr/>
        </p:nvSpPr>
        <p:spPr bwMode="auto">
          <a:xfrm>
            <a:off x="7858148" y="250030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5" name="Rectangle 13"/>
          <p:cNvSpPr>
            <a:spLocks noChangeArrowheads="1"/>
          </p:cNvSpPr>
          <p:nvPr/>
        </p:nvSpPr>
        <p:spPr bwMode="auto">
          <a:xfrm>
            <a:off x="7286644" y="250030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6" name="Rectangle 13"/>
          <p:cNvSpPr>
            <a:spLocks noChangeArrowheads="1"/>
          </p:cNvSpPr>
          <p:nvPr/>
        </p:nvSpPr>
        <p:spPr bwMode="auto">
          <a:xfrm>
            <a:off x="7286644" y="4000504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7" name="Rectangle 13"/>
          <p:cNvSpPr>
            <a:spLocks noChangeArrowheads="1"/>
          </p:cNvSpPr>
          <p:nvPr/>
        </p:nvSpPr>
        <p:spPr bwMode="auto">
          <a:xfrm>
            <a:off x="7858148" y="3500438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8" name="Rectangle 13"/>
          <p:cNvSpPr>
            <a:spLocks noChangeArrowheads="1"/>
          </p:cNvSpPr>
          <p:nvPr/>
        </p:nvSpPr>
        <p:spPr bwMode="auto">
          <a:xfrm>
            <a:off x="7286644" y="3500438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9" name="Rectangle 13"/>
          <p:cNvSpPr>
            <a:spLocks noChangeArrowheads="1"/>
          </p:cNvSpPr>
          <p:nvPr/>
        </p:nvSpPr>
        <p:spPr bwMode="auto">
          <a:xfrm>
            <a:off x="7858148" y="3000372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42852"/>
            <a:ext cx="3736955" cy="1800219"/>
          </a:xfrm>
          <a:prstGeom prst="rect">
            <a:avLst/>
          </a:prstGeom>
        </p:spPr>
      </p:pic>
      <p:pic>
        <p:nvPicPr>
          <p:cNvPr id="6" name="Picture 5" descr="groundhog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286124"/>
            <a:ext cx="3352125" cy="3242321"/>
          </a:xfrm>
          <a:prstGeom prst="rect">
            <a:avLst/>
          </a:prstGeom>
        </p:spPr>
      </p:pic>
      <p:pic>
        <p:nvPicPr>
          <p:cNvPr id="7" name="Picture 6" descr="su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826144" cy="2858652"/>
          </a:xfrm>
          <a:prstGeom prst="rect">
            <a:avLst/>
          </a:prstGeom>
        </p:spPr>
      </p:pic>
      <p:pic>
        <p:nvPicPr>
          <p:cNvPr id="8" name="Picture 7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14290"/>
            <a:ext cx="3736955" cy="1800219"/>
          </a:xfrm>
          <a:prstGeom prst="rect">
            <a:avLst/>
          </a:prstGeom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00562" y="2500306"/>
            <a:ext cx="357190" cy="4000528"/>
            <a:chOff x="1800" y="900"/>
            <a:chExt cx="345" cy="393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286380" y="2500306"/>
            <a:ext cx="357190" cy="4000528"/>
            <a:chOff x="1800" y="900"/>
            <a:chExt cx="345" cy="3930"/>
          </a:xfrm>
        </p:grpSpPr>
        <p:sp>
          <p:nvSpPr>
            <p:cNvPr id="21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5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7929586" y="307181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7929586" y="414338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7929586" y="357187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7929586" y="2571744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7215206" y="2500306"/>
            <a:ext cx="357190" cy="4000528"/>
            <a:chOff x="1800" y="900"/>
            <a:chExt cx="345" cy="3930"/>
          </a:xfrm>
        </p:grpSpPr>
        <p:sp>
          <p:nvSpPr>
            <p:cNvPr id="36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8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9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0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1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3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4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5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6643702" y="2500306"/>
            <a:ext cx="357190" cy="4000528"/>
            <a:chOff x="1800" y="900"/>
            <a:chExt cx="345" cy="3930"/>
          </a:xfrm>
        </p:grpSpPr>
        <p:sp>
          <p:nvSpPr>
            <p:cNvPr id="47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8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9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0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1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2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3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4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5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6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57" name="Group 56"/>
          <p:cNvGrpSpPr>
            <a:grpSpLocks/>
          </p:cNvGrpSpPr>
          <p:nvPr/>
        </p:nvGrpSpPr>
        <p:grpSpPr bwMode="auto">
          <a:xfrm>
            <a:off x="6000760" y="2500306"/>
            <a:ext cx="357190" cy="4000528"/>
            <a:chOff x="1800" y="900"/>
            <a:chExt cx="345" cy="3930"/>
          </a:xfrm>
        </p:grpSpPr>
        <p:sp>
          <p:nvSpPr>
            <p:cNvPr id="58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9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0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1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2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3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4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5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6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7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42852"/>
            <a:ext cx="3736955" cy="1800219"/>
          </a:xfrm>
          <a:prstGeom prst="rect">
            <a:avLst/>
          </a:prstGeom>
        </p:spPr>
      </p:pic>
      <p:pic>
        <p:nvPicPr>
          <p:cNvPr id="6" name="Picture 5" descr="groundhog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286124"/>
            <a:ext cx="3352125" cy="3242321"/>
          </a:xfrm>
          <a:prstGeom prst="rect">
            <a:avLst/>
          </a:prstGeom>
        </p:spPr>
      </p:pic>
      <p:pic>
        <p:nvPicPr>
          <p:cNvPr id="7" name="Picture 6" descr="su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826144" cy="2858652"/>
          </a:xfrm>
          <a:prstGeom prst="rect">
            <a:avLst/>
          </a:prstGeom>
        </p:spPr>
      </p:pic>
      <p:pic>
        <p:nvPicPr>
          <p:cNvPr id="8" name="Picture 7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14290"/>
            <a:ext cx="3736955" cy="1800219"/>
          </a:xfrm>
          <a:prstGeom prst="rect">
            <a:avLst/>
          </a:prstGeom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071934" y="2571744"/>
            <a:ext cx="357190" cy="4000528"/>
            <a:chOff x="1800" y="900"/>
            <a:chExt cx="345" cy="393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714876" y="2500306"/>
            <a:ext cx="357190" cy="4000528"/>
            <a:chOff x="1800" y="900"/>
            <a:chExt cx="345" cy="3930"/>
          </a:xfrm>
        </p:grpSpPr>
        <p:sp>
          <p:nvSpPr>
            <p:cNvPr id="21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5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7072330" y="250030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5286380" y="2500306"/>
            <a:ext cx="357190" cy="4000528"/>
            <a:chOff x="1800" y="900"/>
            <a:chExt cx="345" cy="3930"/>
          </a:xfrm>
        </p:grpSpPr>
        <p:sp>
          <p:nvSpPr>
            <p:cNvPr id="33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2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6429388" y="2500306"/>
            <a:ext cx="357190" cy="4000528"/>
            <a:chOff x="1800" y="900"/>
            <a:chExt cx="345" cy="3930"/>
          </a:xfrm>
        </p:grpSpPr>
        <p:sp>
          <p:nvSpPr>
            <p:cNvPr id="44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5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6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7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8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9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0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1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2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3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5857884" y="2500306"/>
            <a:ext cx="357190" cy="4000528"/>
            <a:chOff x="1800" y="900"/>
            <a:chExt cx="345" cy="3930"/>
          </a:xfrm>
        </p:grpSpPr>
        <p:sp>
          <p:nvSpPr>
            <p:cNvPr id="55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6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7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8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9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0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1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2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3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4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65" name="Rectangle 13"/>
          <p:cNvSpPr>
            <a:spLocks noChangeArrowheads="1"/>
          </p:cNvSpPr>
          <p:nvPr/>
        </p:nvSpPr>
        <p:spPr bwMode="auto">
          <a:xfrm>
            <a:off x="7072330" y="450057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66" name="Rectangle 13"/>
          <p:cNvSpPr>
            <a:spLocks noChangeArrowheads="1"/>
          </p:cNvSpPr>
          <p:nvPr/>
        </p:nvSpPr>
        <p:spPr bwMode="auto">
          <a:xfrm>
            <a:off x="7072330" y="4071942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67" name="Rectangle 13"/>
          <p:cNvSpPr>
            <a:spLocks noChangeArrowheads="1"/>
          </p:cNvSpPr>
          <p:nvPr/>
        </p:nvSpPr>
        <p:spPr bwMode="auto">
          <a:xfrm>
            <a:off x="7072330" y="357187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68" name="Rectangle 13"/>
          <p:cNvSpPr>
            <a:spLocks noChangeArrowheads="1"/>
          </p:cNvSpPr>
          <p:nvPr/>
        </p:nvSpPr>
        <p:spPr bwMode="auto">
          <a:xfrm>
            <a:off x="7072330" y="307181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42852"/>
            <a:ext cx="3736955" cy="1800219"/>
          </a:xfrm>
          <a:prstGeom prst="rect">
            <a:avLst/>
          </a:prstGeom>
        </p:spPr>
      </p:pic>
      <p:pic>
        <p:nvPicPr>
          <p:cNvPr id="6" name="Picture 5" descr="groundhog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286124"/>
            <a:ext cx="3352125" cy="3242321"/>
          </a:xfrm>
          <a:prstGeom prst="rect">
            <a:avLst/>
          </a:prstGeom>
        </p:spPr>
      </p:pic>
      <p:pic>
        <p:nvPicPr>
          <p:cNvPr id="7" name="Picture 6" descr="su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826144" cy="2858652"/>
          </a:xfrm>
          <a:prstGeom prst="rect">
            <a:avLst/>
          </a:prstGeom>
        </p:spPr>
      </p:pic>
      <p:pic>
        <p:nvPicPr>
          <p:cNvPr id="8" name="Picture 7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14290"/>
            <a:ext cx="3736955" cy="1800219"/>
          </a:xfrm>
          <a:prstGeom prst="rect">
            <a:avLst/>
          </a:prstGeom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286248" y="2500306"/>
            <a:ext cx="357190" cy="4000528"/>
            <a:chOff x="1800" y="900"/>
            <a:chExt cx="345" cy="393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857752" y="2500306"/>
            <a:ext cx="357190" cy="4000528"/>
            <a:chOff x="1800" y="900"/>
            <a:chExt cx="345" cy="3930"/>
          </a:xfrm>
        </p:grpSpPr>
        <p:sp>
          <p:nvSpPr>
            <p:cNvPr id="21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5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7072330" y="250030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7072330" y="3000372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7715272" y="3500438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7715272" y="3000372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5" name="Rectangle 13"/>
          <p:cNvSpPr>
            <a:spLocks noChangeArrowheads="1"/>
          </p:cNvSpPr>
          <p:nvPr/>
        </p:nvSpPr>
        <p:spPr bwMode="auto">
          <a:xfrm>
            <a:off x="7143768" y="4071942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7143768" y="357187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7715272" y="250030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grpSp>
        <p:nvGrpSpPr>
          <p:cNvPr id="38" name="Group 37"/>
          <p:cNvGrpSpPr>
            <a:grpSpLocks/>
          </p:cNvGrpSpPr>
          <p:nvPr/>
        </p:nvGrpSpPr>
        <p:grpSpPr bwMode="auto">
          <a:xfrm>
            <a:off x="5929322" y="2428868"/>
            <a:ext cx="357190" cy="4000528"/>
            <a:chOff x="1800" y="900"/>
            <a:chExt cx="345" cy="3930"/>
          </a:xfrm>
        </p:grpSpPr>
        <p:sp>
          <p:nvSpPr>
            <p:cNvPr id="39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0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1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2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4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5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6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7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8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49" name="Group 48"/>
          <p:cNvGrpSpPr>
            <a:grpSpLocks/>
          </p:cNvGrpSpPr>
          <p:nvPr/>
        </p:nvGrpSpPr>
        <p:grpSpPr bwMode="auto">
          <a:xfrm>
            <a:off x="6429388" y="2500306"/>
            <a:ext cx="357190" cy="4000528"/>
            <a:chOff x="1800" y="900"/>
            <a:chExt cx="345" cy="3930"/>
          </a:xfrm>
        </p:grpSpPr>
        <p:sp>
          <p:nvSpPr>
            <p:cNvPr id="50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1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2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3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4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5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6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7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8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9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60" name="Group 59"/>
          <p:cNvGrpSpPr>
            <a:grpSpLocks/>
          </p:cNvGrpSpPr>
          <p:nvPr/>
        </p:nvGrpSpPr>
        <p:grpSpPr bwMode="auto">
          <a:xfrm>
            <a:off x="5429256" y="2500306"/>
            <a:ext cx="357190" cy="4000528"/>
            <a:chOff x="1800" y="900"/>
            <a:chExt cx="345" cy="3930"/>
          </a:xfrm>
        </p:grpSpPr>
        <p:sp>
          <p:nvSpPr>
            <p:cNvPr id="61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2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3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4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5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6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7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8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9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0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42852"/>
            <a:ext cx="3736955" cy="1800219"/>
          </a:xfrm>
          <a:prstGeom prst="rect">
            <a:avLst/>
          </a:prstGeom>
        </p:spPr>
      </p:pic>
      <p:pic>
        <p:nvPicPr>
          <p:cNvPr id="6" name="Picture 5" descr="groundhog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286124"/>
            <a:ext cx="3352125" cy="3242321"/>
          </a:xfrm>
          <a:prstGeom prst="rect">
            <a:avLst/>
          </a:prstGeom>
        </p:spPr>
      </p:pic>
      <p:pic>
        <p:nvPicPr>
          <p:cNvPr id="7" name="Picture 6" descr="su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826144" cy="2858652"/>
          </a:xfrm>
          <a:prstGeom prst="rect">
            <a:avLst/>
          </a:prstGeom>
        </p:spPr>
      </p:pic>
      <p:pic>
        <p:nvPicPr>
          <p:cNvPr id="8" name="Picture 7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14290"/>
            <a:ext cx="3736955" cy="1800219"/>
          </a:xfrm>
          <a:prstGeom prst="rect">
            <a:avLst/>
          </a:prstGeom>
        </p:spPr>
      </p:pic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500562" y="2500306"/>
            <a:ext cx="357190" cy="4000528"/>
            <a:chOff x="1800" y="900"/>
            <a:chExt cx="345" cy="393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5929322" y="2571744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5929322" y="3143248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5214942" y="3143248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5214942" y="2571744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42852"/>
            <a:ext cx="3736955" cy="1800219"/>
          </a:xfrm>
          <a:prstGeom prst="rect">
            <a:avLst/>
          </a:prstGeom>
        </p:spPr>
      </p:pic>
      <p:pic>
        <p:nvPicPr>
          <p:cNvPr id="6" name="Picture 5" descr="groundhog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3571876"/>
            <a:ext cx="2761267" cy="2670817"/>
          </a:xfrm>
          <a:prstGeom prst="rect">
            <a:avLst/>
          </a:prstGeom>
        </p:spPr>
      </p:pic>
      <p:pic>
        <p:nvPicPr>
          <p:cNvPr id="7" name="Picture 6" descr="su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826144" cy="2858652"/>
          </a:xfrm>
          <a:prstGeom prst="rect">
            <a:avLst/>
          </a:prstGeom>
        </p:spPr>
      </p:pic>
      <p:pic>
        <p:nvPicPr>
          <p:cNvPr id="8" name="Picture 7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14290"/>
            <a:ext cx="3736955" cy="1800219"/>
          </a:xfrm>
          <a:prstGeom prst="rect">
            <a:avLst/>
          </a:prstGeom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500430" y="2428868"/>
            <a:ext cx="357190" cy="4000528"/>
            <a:chOff x="1800" y="900"/>
            <a:chExt cx="345" cy="393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071934" y="2428868"/>
            <a:ext cx="357190" cy="4000528"/>
            <a:chOff x="1800" y="900"/>
            <a:chExt cx="345" cy="3930"/>
          </a:xfrm>
        </p:grpSpPr>
        <p:sp>
          <p:nvSpPr>
            <p:cNvPr id="21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5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4643438" y="2428868"/>
            <a:ext cx="357190" cy="4000528"/>
            <a:chOff x="1800" y="900"/>
            <a:chExt cx="345" cy="3930"/>
          </a:xfrm>
        </p:grpSpPr>
        <p:sp>
          <p:nvSpPr>
            <p:cNvPr id="32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9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0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1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42" name="Group 41"/>
          <p:cNvGrpSpPr>
            <a:grpSpLocks/>
          </p:cNvGrpSpPr>
          <p:nvPr/>
        </p:nvGrpSpPr>
        <p:grpSpPr bwMode="auto">
          <a:xfrm>
            <a:off x="5143504" y="2428868"/>
            <a:ext cx="357190" cy="4000528"/>
            <a:chOff x="1800" y="900"/>
            <a:chExt cx="345" cy="3930"/>
          </a:xfrm>
        </p:grpSpPr>
        <p:sp>
          <p:nvSpPr>
            <p:cNvPr id="43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4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5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6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8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9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0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1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2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6143636" y="2428868"/>
            <a:ext cx="357190" cy="4000528"/>
            <a:chOff x="1800" y="900"/>
            <a:chExt cx="345" cy="3930"/>
          </a:xfrm>
        </p:grpSpPr>
        <p:sp>
          <p:nvSpPr>
            <p:cNvPr id="54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5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6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7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8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9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0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1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2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3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5643570" y="2428868"/>
            <a:ext cx="357190" cy="4000528"/>
            <a:chOff x="1800" y="900"/>
            <a:chExt cx="345" cy="3930"/>
          </a:xfrm>
        </p:grpSpPr>
        <p:sp>
          <p:nvSpPr>
            <p:cNvPr id="65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6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8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9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1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2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3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4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75" name="Rectangle 13"/>
          <p:cNvSpPr>
            <a:spLocks noChangeArrowheads="1"/>
          </p:cNvSpPr>
          <p:nvPr/>
        </p:nvSpPr>
        <p:spPr bwMode="auto">
          <a:xfrm>
            <a:off x="7072330" y="250030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6" name="Rectangle 13"/>
          <p:cNvSpPr>
            <a:spLocks noChangeArrowheads="1"/>
          </p:cNvSpPr>
          <p:nvPr/>
        </p:nvSpPr>
        <p:spPr bwMode="auto">
          <a:xfrm>
            <a:off x="7572396" y="307181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7" name="Rectangle 13"/>
          <p:cNvSpPr>
            <a:spLocks noChangeArrowheads="1"/>
          </p:cNvSpPr>
          <p:nvPr/>
        </p:nvSpPr>
        <p:spPr bwMode="auto">
          <a:xfrm>
            <a:off x="7072330" y="307181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8" name="Rectangle 13"/>
          <p:cNvSpPr>
            <a:spLocks noChangeArrowheads="1"/>
          </p:cNvSpPr>
          <p:nvPr/>
        </p:nvSpPr>
        <p:spPr bwMode="auto">
          <a:xfrm>
            <a:off x="7572396" y="250030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42852"/>
            <a:ext cx="3736955" cy="1800219"/>
          </a:xfrm>
          <a:prstGeom prst="rect">
            <a:avLst/>
          </a:prstGeom>
        </p:spPr>
      </p:pic>
      <p:pic>
        <p:nvPicPr>
          <p:cNvPr id="6" name="Picture 5" descr="groundhog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286124"/>
            <a:ext cx="3352125" cy="3242321"/>
          </a:xfrm>
          <a:prstGeom prst="rect">
            <a:avLst/>
          </a:prstGeom>
        </p:spPr>
      </p:pic>
      <p:pic>
        <p:nvPicPr>
          <p:cNvPr id="7" name="Picture 6" descr="su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826144" cy="2858652"/>
          </a:xfrm>
          <a:prstGeom prst="rect">
            <a:avLst/>
          </a:prstGeom>
        </p:spPr>
      </p:pic>
      <p:pic>
        <p:nvPicPr>
          <p:cNvPr id="8" name="Picture 7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14290"/>
            <a:ext cx="3736955" cy="1800219"/>
          </a:xfrm>
          <a:prstGeom prst="rect">
            <a:avLst/>
          </a:prstGeom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00562" y="2500306"/>
            <a:ext cx="357190" cy="4000528"/>
            <a:chOff x="1800" y="900"/>
            <a:chExt cx="345" cy="393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6000760" y="250030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5214942" y="250030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5286380" y="3143248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6072198" y="378619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5" name="Rectangle 13"/>
          <p:cNvSpPr>
            <a:spLocks noChangeArrowheads="1"/>
          </p:cNvSpPr>
          <p:nvPr/>
        </p:nvSpPr>
        <p:spPr bwMode="auto">
          <a:xfrm>
            <a:off x="6072198" y="3143248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5286380" y="450057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5286380" y="378619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42852"/>
            <a:ext cx="3736955" cy="1800219"/>
          </a:xfrm>
          <a:prstGeom prst="rect">
            <a:avLst/>
          </a:prstGeom>
        </p:spPr>
      </p:pic>
      <p:pic>
        <p:nvPicPr>
          <p:cNvPr id="6" name="Picture 5" descr="groundhog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3357562"/>
            <a:ext cx="3056696" cy="2956569"/>
          </a:xfrm>
          <a:prstGeom prst="rect">
            <a:avLst/>
          </a:prstGeom>
        </p:spPr>
      </p:pic>
      <p:pic>
        <p:nvPicPr>
          <p:cNvPr id="7" name="Picture 6" descr="su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826144" cy="2858652"/>
          </a:xfrm>
          <a:prstGeom prst="rect">
            <a:avLst/>
          </a:prstGeom>
        </p:spPr>
      </p:pic>
      <p:pic>
        <p:nvPicPr>
          <p:cNvPr id="8" name="Picture 7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14290"/>
            <a:ext cx="3736955" cy="1800219"/>
          </a:xfrm>
          <a:prstGeom prst="rect">
            <a:avLst/>
          </a:prstGeom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571868" y="2428868"/>
            <a:ext cx="357190" cy="4000528"/>
            <a:chOff x="1800" y="900"/>
            <a:chExt cx="345" cy="393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143372" y="2428868"/>
            <a:ext cx="357190" cy="4000528"/>
            <a:chOff x="1800" y="900"/>
            <a:chExt cx="345" cy="3930"/>
          </a:xfrm>
        </p:grpSpPr>
        <p:sp>
          <p:nvSpPr>
            <p:cNvPr id="21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5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4786314" y="2428868"/>
            <a:ext cx="357190" cy="4000528"/>
            <a:chOff x="1800" y="900"/>
            <a:chExt cx="345" cy="3930"/>
          </a:xfrm>
        </p:grpSpPr>
        <p:sp>
          <p:nvSpPr>
            <p:cNvPr id="32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9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0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1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42" name="Group 41"/>
          <p:cNvGrpSpPr>
            <a:grpSpLocks/>
          </p:cNvGrpSpPr>
          <p:nvPr/>
        </p:nvGrpSpPr>
        <p:grpSpPr bwMode="auto">
          <a:xfrm>
            <a:off x="6500826" y="2357430"/>
            <a:ext cx="357190" cy="4000528"/>
            <a:chOff x="1800" y="900"/>
            <a:chExt cx="345" cy="3930"/>
          </a:xfrm>
        </p:grpSpPr>
        <p:sp>
          <p:nvSpPr>
            <p:cNvPr id="43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4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5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6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8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9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0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1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2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5929322" y="2357430"/>
            <a:ext cx="357190" cy="4000528"/>
            <a:chOff x="1800" y="900"/>
            <a:chExt cx="345" cy="3930"/>
          </a:xfrm>
        </p:grpSpPr>
        <p:sp>
          <p:nvSpPr>
            <p:cNvPr id="54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5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6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7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8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9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0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1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2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3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5357818" y="2428868"/>
            <a:ext cx="357190" cy="4000528"/>
            <a:chOff x="1800" y="900"/>
            <a:chExt cx="345" cy="3930"/>
          </a:xfrm>
        </p:grpSpPr>
        <p:sp>
          <p:nvSpPr>
            <p:cNvPr id="65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6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8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9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1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2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3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4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75" name="Rectangle 13"/>
          <p:cNvSpPr>
            <a:spLocks noChangeArrowheads="1"/>
          </p:cNvSpPr>
          <p:nvPr/>
        </p:nvSpPr>
        <p:spPr bwMode="auto">
          <a:xfrm>
            <a:off x="7072330" y="250030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6" name="Rectangle 13"/>
          <p:cNvSpPr>
            <a:spLocks noChangeArrowheads="1"/>
          </p:cNvSpPr>
          <p:nvPr/>
        </p:nvSpPr>
        <p:spPr bwMode="auto">
          <a:xfrm>
            <a:off x="7572396" y="307181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7" name="Rectangle 13"/>
          <p:cNvSpPr>
            <a:spLocks noChangeArrowheads="1"/>
          </p:cNvSpPr>
          <p:nvPr/>
        </p:nvSpPr>
        <p:spPr bwMode="auto">
          <a:xfrm>
            <a:off x="7072330" y="307181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8" name="Rectangle 13"/>
          <p:cNvSpPr>
            <a:spLocks noChangeArrowheads="1"/>
          </p:cNvSpPr>
          <p:nvPr/>
        </p:nvSpPr>
        <p:spPr bwMode="auto">
          <a:xfrm>
            <a:off x="7572396" y="250030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9" name="Rectangle 13"/>
          <p:cNvSpPr>
            <a:spLocks noChangeArrowheads="1"/>
          </p:cNvSpPr>
          <p:nvPr/>
        </p:nvSpPr>
        <p:spPr bwMode="auto">
          <a:xfrm>
            <a:off x="7072330" y="3643314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42852"/>
            <a:ext cx="3736955" cy="1800219"/>
          </a:xfrm>
          <a:prstGeom prst="rect">
            <a:avLst/>
          </a:prstGeom>
        </p:spPr>
      </p:pic>
      <p:pic>
        <p:nvPicPr>
          <p:cNvPr id="6" name="Picture 5" descr="groundhog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3429000"/>
            <a:ext cx="2835124" cy="2742255"/>
          </a:xfrm>
          <a:prstGeom prst="rect">
            <a:avLst/>
          </a:prstGeom>
        </p:spPr>
      </p:pic>
      <p:pic>
        <p:nvPicPr>
          <p:cNvPr id="7" name="Picture 6" descr="su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826144" cy="2858652"/>
          </a:xfrm>
          <a:prstGeom prst="rect">
            <a:avLst/>
          </a:prstGeom>
        </p:spPr>
      </p:pic>
      <p:pic>
        <p:nvPicPr>
          <p:cNvPr id="8" name="Picture 7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14290"/>
            <a:ext cx="3736955" cy="1800219"/>
          </a:xfrm>
          <a:prstGeom prst="rect">
            <a:avLst/>
          </a:prstGeom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643306" y="2428868"/>
            <a:ext cx="357190" cy="4000528"/>
            <a:chOff x="1800" y="900"/>
            <a:chExt cx="345" cy="393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214810" y="2428868"/>
            <a:ext cx="357190" cy="4000528"/>
            <a:chOff x="1800" y="900"/>
            <a:chExt cx="345" cy="3930"/>
          </a:xfrm>
        </p:grpSpPr>
        <p:sp>
          <p:nvSpPr>
            <p:cNvPr id="21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5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4786314" y="2428868"/>
            <a:ext cx="357190" cy="4000528"/>
            <a:chOff x="1800" y="900"/>
            <a:chExt cx="345" cy="3930"/>
          </a:xfrm>
        </p:grpSpPr>
        <p:sp>
          <p:nvSpPr>
            <p:cNvPr id="32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9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0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1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42" name="Group 41"/>
          <p:cNvGrpSpPr>
            <a:grpSpLocks/>
          </p:cNvGrpSpPr>
          <p:nvPr/>
        </p:nvGrpSpPr>
        <p:grpSpPr bwMode="auto">
          <a:xfrm>
            <a:off x="6357950" y="2428868"/>
            <a:ext cx="357190" cy="4000528"/>
            <a:chOff x="1800" y="900"/>
            <a:chExt cx="345" cy="3930"/>
          </a:xfrm>
        </p:grpSpPr>
        <p:sp>
          <p:nvSpPr>
            <p:cNvPr id="43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4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5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6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8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9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0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1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2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5857884" y="2428868"/>
            <a:ext cx="357190" cy="4000528"/>
            <a:chOff x="1800" y="900"/>
            <a:chExt cx="345" cy="3930"/>
          </a:xfrm>
        </p:grpSpPr>
        <p:sp>
          <p:nvSpPr>
            <p:cNvPr id="54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5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6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7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8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9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0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1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2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3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5286380" y="2428868"/>
            <a:ext cx="357190" cy="4000528"/>
            <a:chOff x="1800" y="900"/>
            <a:chExt cx="345" cy="3930"/>
          </a:xfrm>
        </p:grpSpPr>
        <p:sp>
          <p:nvSpPr>
            <p:cNvPr id="65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6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8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9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1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2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3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4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75" name="Rectangle 13"/>
          <p:cNvSpPr>
            <a:spLocks noChangeArrowheads="1"/>
          </p:cNvSpPr>
          <p:nvPr/>
        </p:nvSpPr>
        <p:spPr bwMode="auto">
          <a:xfrm>
            <a:off x="7072330" y="250030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6" name="Rectangle 13"/>
          <p:cNvSpPr>
            <a:spLocks noChangeArrowheads="1"/>
          </p:cNvSpPr>
          <p:nvPr/>
        </p:nvSpPr>
        <p:spPr bwMode="auto">
          <a:xfrm>
            <a:off x="7572396" y="307181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7" name="Rectangle 13"/>
          <p:cNvSpPr>
            <a:spLocks noChangeArrowheads="1"/>
          </p:cNvSpPr>
          <p:nvPr/>
        </p:nvSpPr>
        <p:spPr bwMode="auto">
          <a:xfrm>
            <a:off x="7072330" y="307181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8" name="Rectangle 13"/>
          <p:cNvSpPr>
            <a:spLocks noChangeArrowheads="1"/>
          </p:cNvSpPr>
          <p:nvPr/>
        </p:nvSpPr>
        <p:spPr bwMode="auto">
          <a:xfrm>
            <a:off x="7572396" y="250030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9" name="Rectangle 13"/>
          <p:cNvSpPr>
            <a:spLocks noChangeArrowheads="1"/>
          </p:cNvSpPr>
          <p:nvPr/>
        </p:nvSpPr>
        <p:spPr bwMode="auto">
          <a:xfrm>
            <a:off x="7072330" y="3643314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80" name="Rectangle 13"/>
          <p:cNvSpPr>
            <a:spLocks noChangeArrowheads="1"/>
          </p:cNvSpPr>
          <p:nvPr/>
        </p:nvSpPr>
        <p:spPr bwMode="auto">
          <a:xfrm>
            <a:off x="7643834" y="3643314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81" name="Rectangle 13"/>
          <p:cNvSpPr>
            <a:spLocks noChangeArrowheads="1"/>
          </p:cNvSpPr>
          <p:nvPr/>
        </p:nvSpPr>
        <p:spPr bwMode="auto">
          <a:xfrm>
            <a:off x="7072330" y="4214818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42852"/>
            <a:ext cx="3736955" cy="1800219"/>
          </a:xfrm>
          <a:prstGeom prst="rect">
            <a:avLst/>
          </a:prstGeom>
        </p:spPr>
      </p:pic>
      <p:pic>
        <p:nvPicPr>
          <p:cNvPr id="6" name="Picture 5" descr="groundhog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3643314"/>
            <a:ext cx="2613552" cy="2527941"/>
          </a:xfrm>
          <a:prstGeom prst="rect">
            <a:avLst/>
          </a:prstGeom>
        </p:spPr>
      </p:pic>
      <p:pic>
        <p:nvPicPr>
          <p:cNvPr id="7" name="Picture 6" descr="su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826144" cy="2858652"/>
          </a:xfrm>
          <a:prstGeom prst="rect">
            <a:avLst/>
          </a:prstGeom>
        </p:spPr>
      </p:pic>
      <p:pic>
        <p:nvPicPr>
          <p:cNvPr id="8" name="Picture 7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14290"/>
            <a:ext cx="3736955" cy="1800219"/>
          </a:xfrm>
          <a:prstGeom prst="rect">
            <a:avLst/>
          </a:prstGeom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571868" y="2428868"/>
            <a:ext cx="285752" cy="3357586"/>
            <a:chOff x="1800" y="900"/>
            <a:chExt cx="345" cy="393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31" name="Group 2"/>
          <p:cNvGrpSpPr>
            <a:grpSpLocks/>
          </p:cNvGrpSpPr>
          <p:nvPr/>
        </p:nvGrpSpPr>
        <p:grpSpPr bwMode="auto">
          <a:xfrm>
            <a:off x="5000628" y="2428868"/>
            <a:ext cx="285752" cy="3357586"/>
            <a:chOff x="1800" y="900"/>
            <a:chExt cx="345" cy="3930"/>
          </a:xfrm>
        </p:grpSpPr>
        <p:sp>
          <p:nvSpPr>
            <p:cNvPr id="32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9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0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1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42" name="Group 2"/>
          <p:cNvGrpSpPr>
            <a:grpSpLocks/>
          </p:cNvGrpSpPr>
          <p:nvPr/>
        </p:nvGrpSpPr>
        <p:grpSpPr bwMode="auto">
          <a:xfrm>
            <a:off x="6000760" y="2428868"/>
            <a:ext cx="285752" cy="3357586"/>
            <a:chOff x="1800" y="900"/>
            <a:chExt cx="345" cy="3930"/>
          </a:xfrm>
        </p:grpSpPr>
        <p:sp>
          <p:nvSpPr>
            <p:cNvPr id="43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4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5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6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8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9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0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1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2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53" name="Group 2"/>
          <p:cNvGrpSpPr>
            <a:grpSpLocks/>
          </p:cNvGrpSpPr>
          <p:nvPr/>
        </p:nvGrpSpPr>
        <p:grpSpPr bwMode="auto">
          <a:xfrm>
            <a:off x="5500694" y="2428868"/>
            <a:ext cx="285752" cy="3357586"/>
            <a:chOff x="1800" y="900"/>
            <a:chExt cx="345" cy="3930"/>
          </a:xfrm>
        </p:grpSpPr>
        <p:sp>
          <p:nvSpPr>
            <p:cNvPr id="54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5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6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7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8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9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0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1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2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3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64" name="Group 2"/>
          <p:cNvGrpSpPr>
            <a:grpSpLocks/>
          </p:cNvGrpSpPr>
          <p:nvPr/>
        </p:nvGrpSpPr>
        <p:grpSpPr bwMode="auto">
          <a:xfrm>
            <a:off x="6572264" y="2428868"/>
            <a:ext cx="285752" cy="3357586"/>
            <a:chOff x="1800" y="900"/>
            <a:chExt cx="345" cy="3930"/>
          </a:xfrm>
        </p:grpSpPr>
        <p:sp>
          <p:nvSpPr>
            <p:cNvPr id="65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6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8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9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1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2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3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4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75" name="Group 2"/>
          <p:cNvGrpSpPr>
            <a:grpSpLocks/>
          </p:cNvGrpSpPr>
          <p:nvPr/>
        </p:nvGrpSpPr>
        <p:grpSpPr bwMode="auto">
          <a:xfrm>
            <a:off x="4572000" y="2428868"/>
            <a:ext cx="285752" cy="3357586"/>
            <a:chOff x="1800" y="900"/>
            <a:chExt cx="345" cy="3930"/>
          </a:xfrm>
        </p:grpSpPr>
        <p:sp>
          <p:nvSpPr>
            <p:cNvPr id="76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7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8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9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0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1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2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3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4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5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86" name="Group 2"/>
          <p:cNvGrpSpPr>
            <a:grpSpLocks/>
          </p:cNvGrpSpPr>
          <p:nvPr/>
        </p:nvGrpSpPr>
        <p:grpSpPr bwMode="auto">
          <a:xfrm>
            <a:off x="4071934" y="2428868"/>
            <a:ext cx="285752" cy="3357586"/>
            <a:chOff x="1800" y="900"/>
            <a:chExt cx="345" cy="3930"/>
          </a:xfrm>
        </p:grpSpPr>
        <p:sp>
          <p:nvSpPr>
            <p:cNvPr id="87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8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9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1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2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3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4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5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6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97" name="Rectangle 13"/>
          <p:cNvSpPr>
            <a:spLocks noChangeArrowheads="1"/>
          </p:cNvSpPr>
          <p:nvPr/>
        </p:nvSpPr>
        <p:spPr bwMode="auto">
          <a:xfrm>
            <a:off x="7072330" y="250030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98" name="Rectangle 13"/>
          <p:cNvSpPr>
            <a:spLocks noChangeArrowheads="1"/>
          </p:cNvSpPr>
          <p:nvPr/>
        </p:nvSpPr>
        <p:spPr bwMode="auto">
          <a:xfrm>
            <a:off x="7715272" y="307181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99" name="Rectangle 13"/>
          <p:cNvSpPr>
            <a:spLocks noChangeArrowheads="1"/>
          </p:cNvSpPr>
          <p:nvPr/>
        </p:nvSpPr>
        <p:spPr bwMode="auto">
          <a:xfrm>
            <a:off x="7715272" y="250030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0" name="Rectangle 13"/>
          <p:cNvSpPr>
            <a:spLocks noChangeArrowheads="1"/>
          </p:cNvSpPr>
          <p:nvPr/>
        </p:nvSpPr>
        <p:spPr bwMode="auto">
          <a:xfrm>
            <a:off x="7072330" y="307181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42852"/>
            <a:ext cx="3736955" cy="1800219"/>
          </a:xfrm>
          <a:prstGeom prst="rect">
            <a:avLst/>
          </a:prstGeom>
        </p:spPr>
      </p:pic>
      <p:pic>
        <p:nvPicPr>
          <p:cNvPr id="6" name="Picture 5" descr="groundhog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286124"/>
            <a:ext cx="3352125" cy="3242321"/>
          </a:xfrm>
          <a:prstGeom prst="rect">
            <a:avLst/>
          </a:prstGeom>
        </p:spPr>
      </p:pic>
      <p:pic>
        <p:nvPicPr>
          <p:cNvPr id="7" name="Picture 6" descr="su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826144" cy="2858652"/>
          </a:xfrm>
          <a:prstGeom prst="rect">
            <a:avLst/>
          </a:prstGeom>
        </p:spPr>
      </p:pic>
      <p:pic>
        <p:nvPicPr>
          <p:cNvPr id="8" name="Picture 7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14290"/>
            <a:ext cx="3736955" cy="1800219"/>
          </a:xfrm>
          <a:prstGeom prst="rect">
            <a:avLst/>
          </a:prstGeom>
        </p:spPr>
      </p:pic>
      <p:grpSp>
        <p:nvGrpSpPr>
          <p:cNvPr id="31" name="Group 2"/>
          <p:cNvGrpSpPr>
            <a:grpSpLocks/>
          </p:cNvGrpSpPr>
          <p:nvPr/>
        </p:nvGrpSpPr>
        <p:grpSpPr bwMode="auto">
          <a:xfrm>
            <a:off x="3571868" y="2428868"/>
            <a:ext cx="285752" cy="3357586"/>
            <a:chOff x="1800" y="900"/>
            <a:chExt cx="345" cy="3930"/>
          </a:xfrm>
        </p:grpSpPr>
        <p:sp>
          <p:nvSpPr>
            <p:cNvPr id="32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9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0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1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42" name="Group 2"/>
          <p:cNvGrpSpPr>
            <a:grpSpLocks/>
          </p:cNvGrpSpPr>
          <p:nvPr/>
        </p:nvGrpSpPr>
        <p:grpSpPr bwMode="auto">
          <a:xfrm>
            <a:off x="5000628" y="2428868"/>
            <a:ext cx="285752" cy="3357586"/>
            <a:chOff x="1800" y="900"/>
            <a:chExt cx="345" cy="3930"/>
          </a:xfrm>
        </p:grpSpPr>
        <p:sp>
          <p:nvSpPr>
            <p:cNvPr id="43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4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5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6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8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9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0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1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2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53" name="Group 2"/>
          <p:cNvGrpSpPr>
            <a:grpSpLocks/>
          </p:cNvGrpSpPr>
          <p:nvPr/>
        </p:nvGrpSpPr>
        <p:grpSpPr bwMode="auto">
          <a:xfrm>
            <a:off x="6000760" y="2428868"/>
            <a:ext cx="285752" cy="3357586"/>
            <a:chOff x="1800" y="900"/>
            <a:chExt cx="345" cy="3930"/>
          </a:xfrm>
        </p:grpSpPr>
        <p:sp>
          <p:nvSpPr>
            <p:cNvPr id="54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5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6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7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8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9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0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1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2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3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64" name="Group 2"/>
          <p:cNvGrpSpPr>
            <a:grpSpLocks/>
          </p:cNvGrpSpPr>
          <p:nvPr/>
        </p:nvGrpSpPr>
        <p:grpSpPr bwMode="auto">
          <a:xfrm>
            <a:off x="5500694" y="2428868"/>
            <a:ext cx="285752" cy="3357586"/>
            <a:chOff x="1800" y="900"/>
            <a:chExt cx="345" cy="3930"/>
          </a:xfrm>
        </p:grpSpPr>
        <p:sp>
          <p:nvSpPr>
            <p:cNvPr id="65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6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8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9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1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2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3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4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75" name="Group 2"/>
          <p:cNvGrpSpPr>
            <a:grpSpLocks/>
          </p:cNvGrpSpPr>
          <p:nvPr/>
        </p:nvGrpSpPr>
        <p:grpSpPr bwMode="auto">
          <a:xfrm>
            <a:off x="6572264" y="2428868"/>
            <a:ext cx="285752" cy="3357586"/>
            <a:chOff x="1800" y="900"/>
            <a:chExt cx="345" cy="3930"/>
          </a:xfrm>
        </p:grpSpPr>
        <p:sp>
          <p:nvSpPr>
            <p:cNvPr id="76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7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8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9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0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1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2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3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4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5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86" name="Group 2"/>
          <p:cNvGrpSpPr>
            <a:grpSpLocks/>
          </p:cNvGrpSpPr>
          <p:nvPr/>
        </p:nvGrpSpPr>
        <p:grpSpPr bwMode="auto">
          <a:xfrm>
            <a:off x="4572000" y="2428868"/>
            <a:ext cx="285752" cy="3357586"/>
            <a:chOff x="1800" y="900"/>
            <a:chExt cx="345" cy="3930"/>
          </a:xfrm>
        </p:grpSpPr>
        <p:sp>
          <p:nvSpPr>
            <p:cNvPr id="87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8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9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1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2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3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4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5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6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97" name="Group 2"/>
          <p:cNvGrpSpPr>
            <a:grpSpLocks/>
          </p:cNvGrpSpPr>
          <p:nvPr/>
        </p:nvGrpSpPr>
        <p:grpSpPr bwMode="auto">
          <a:xfrm>
            <a:off x="4071934" y="2428868"/>
            <a:ext cx="285752" cy="3357586"/>
            <a:chOff x="1800" y="900"/>
            <a:chExt cx="345" cy="3930"/>
          </a:xfrm>
        </p:grpSpPr>
        <p:sp>
          <p:nvSpPr>
            <p:cNvPr id="98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9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0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1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4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5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6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7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108" name="Rectangle 13"/>
          <p:cNvSpPr>
            <a:spLocks noChangeArrowheads="1"/>
          </p:cNvSpPr>
          <p:nvPr/>
        </p:nvSpPr>
        <p:spPr bwMode="auto">
          <a:xfrm>
            <a:off x="7072330" y="250030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9" name="Rectangle 13"/>
          <p:cNvSpPr>
            <a:spLocks noChangeArrowheads="1"/>
          </p:cNvSpPr>
          <p:nvPr/>
        </p:nvSpPr>
        <p:spPr bwMode="auto">
          <a:xfrm>
            <a:off x="7643834" y="3000372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0" name="Rectangle 13"/>
          <p:cNvSpPr>
            <a:spLocks noChangeArrowheads="1"/>
          </p:cNvSpPr>
          <p:nvPr/>
        </p:nvSpPr>
        <p:spPr bwMode="auto">
          <a:xfrm>
            <a:off x="7072330" y="307181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1" name="Rectangle 13"/>
          <p:cNvSpPr>
            <a:spLocks noChangeArrowheads="1"/>
          </p:cNvSpPr>
          <p:nvPr/>
        </p:nvSpPr>
        <p:spPr bwMode="auto">
          <a:xfrm>
            <a:off x="7072330" y="357187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2" name="Rectangle 13"/>
          <p:cNvSpPr>
            <a:spLocks noChangeArrowheads="1"/>
          </p:cNvSpPr>
          <p:nvPr/>
        </p:nvSpPr>
        <p:spPr bwMode="auto">
          <a:xfrm>
            <a:off x="7643834" y="250030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42852"/>
            <a:ext cx="3736955" cy="1800219"/>
          </a:xfrm>
          <a:prstGeom prst="rect">
            <a:avLst/>
          </a:prstGeom>
        </p:spPr>
      </p:pic>
      <p:pic>
        <p:nvPicPr>
          <p:cNvPr id="6" name="Picture 5" descr="groundhog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7" y="3286125"/>
            <a:ext cx="2806578" cy="2714644"/>
          </a:xfrm>
          <a:prstGeom prst="rect">
            <a:avLst/>
          </a:prstGeom>
        </p:spPr>
      </p:pic>
      <p:pic>
        <p:nvPicPr>
          <p:cNvPr id="7" name="Picture 6" descr="su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826144" cy="2858652"/>
          </a:xfrm>
          <a:prstGeom prst="rect">
            <a:avLst/>
          </a:prstGeom>
        </p:spPr>
      </p:pic>
      <p:pic>
        <p:nvPicPr>
          <p:cNvPr id="8" name="Picture 7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14290"/>
            <a:ext cx="3736955" cy="1800219"/>
          </a:xfrm>
          <a:prstGeom prst="rect">
            <a:avLst/>
          </a:prstGeom>
        </p:spPr>
      </p:pic>
      <p:grpSp>
        <p:nvGrpSpPr>
          <p:cNvPr id="31" name="Group 2"/>
          <p:cNvGrpSpPr>
            <a:grpSpLocks/>
          </p:cNvGrpSpPr>
          <p:nvPr/>
        </p:nvGrpSpPr>
        <p:grpSpPr bwMode="auto">
          <a:xfrm>
            <a:off x="3571868" y="2428868"/>
            <a:ext cx="285752" cy="3357586"/>
            <a:chOff x="1800" y="900"/>
            <a:chExt cx="345" cy="3930"/>
          </a:xfrm>
        </p:grpSpPr>
        <p:sp>
          <p:nvSpPr>
            <p:cNvPr id="32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9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0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1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42" name="Group 2"/>
          <p:cNvGrpSpPr>
            <a:grpSpLocks/>
          </p:cNvGrpSpPr>
          <p:nvPr/>
        </p:nvGrpSpPr>
        <p:grpSpPr bwMode="auto">
          <a:xfrm>
            <a:off x="5000628" y="2428868"/>
            <a:ext cx="285752" cy="3357586"/>
            <a:chOff x="1800" y="900"/>
            <a:chExt cx="345" cy="3930"/>
          </a:xfrm>
        </p:grpSpPr>
        <p:sp>
          <p:nvSpPr>
            <p:cNvPr id="43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4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5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6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8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9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0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1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2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53" name="Group 2"/>
          <p:cNvGrpSpPr>
            <a:grpSpLocks/>
          </p:cNvGrpSpPr>
          <p:nvPr/>
        </p:nvGrpSpPr>
        <p:grpSpPr bwMode="auto">
          <a:xfrm>
            <a:off x="6000760" y="2428868"/>
            <a:ext cx="285752" cy="3357586"/>
            <a:chOff x="1800" y="900"/>
            <a:chExt cx="345" cy="3930"/>
          </a:xfrm>
        </p:grpSpPr>
        <p:sp>
          <p:nvSpPr>
            <p:cNvPr id="54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5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6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7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8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9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0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1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2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3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64" name="Group 2"/>
          <p:cNvGrpSpPr>
            <a:grpSpLocks/>
          </p:cNvGrpSpPr>
          <p:nvPr/>
        </p:nvGrpSpPr>
        <p:grpSpPr bwMode="auto">
          <a:xfrm>
            <a:off x="5500694" y="2428868"/>
            <a:ext cx="285752" cy="3357586"/>
            <a:chOff x="1800" y="900"/>
            <a:chExt cx="345" cy="3930"/>
          </a:xfrm>
        </p:grpSpPr>
        <p:sp>
          <p:nvSpPr>
            <p:cNvPr id="65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6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8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9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1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2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3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4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75" name="Group 2"/>
          <p:cNvGrpSpPr>
            <a:grpSpLocks/>
          </p:cNvGrpSpPr>
          <p:nvPr/>
        </p:nvGrpSpPr>
        <p:grpSpPr bwMode="auto">
          <a:xfrm>
            <a:off x="6572264" y="2428868"/>
            <a:ext cx="285752" cy="3357586"/>
            <a:chOff x="1800" y="900"/>
            <a:chExt cx="345" cy="3930"/>
          </a:xfrm>
        </p:grpSpPr>
        <p:sp>
          <p:nvSpPr>
            <p:cNvPr id="76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7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8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9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0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1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2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3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4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5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86" name="Group 2"/>
          <p:cNvGrpSpPr>
            <a:grpSpLocks/>
          </p:cNvGrpSpPr>
          <p:nvPr/>
        </p:nvGrpSpPr>
        <p:grpSpPr bwMode="auto">
          <a:xfrm>
            <a:off x="4572000" y="2428868"/>
            <a:ext cx="285752" cy="3357586"/>
            <a:chOff x="1800" y="900"/>
            <a:chExt cx="345" cy="3930"/>
          </a:xfrm>
        </p:grpSpPr>
        <p:sp>
          <p:nvSpPr>
            <p:cNvPr id="87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8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9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1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2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3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4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5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6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97" name="Group 2"/>
          <p:cNvGrpSpPr>
            <a:grpSpLocks/>
          </p:cNvGrpSpPr>
          <p:nvPr/>
        </p:nvGrpSpPr>
        <p:grpSpPr bwMode="auto">
          <a:xfrm>
            <a:off x="4071934" y="2428868"/>
            <a:ext cx="285752" cy="3357586"/>
            <a:chOff x="1800" y="900"/>
            <a:chExt cx="345" cy="3930"/>
          </a:xfrm>
        </p:grpSpPr>
        <p:sp>
          <p:nvSpPr>
            <p:cNvPr id="98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9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0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1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4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5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6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7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108" name="Rectangle 13"/>
          <p:cNvSpPr>
            <a:spLocks noChangeArrowheads="1"/>
          </p:cNvSpPr>
          <p:nvPr/>
        </p:nvSpPr>
        <p:spPr bwMode="auto">
          <a:xfrm>
            <a:off x="7072330" y="250030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9" name="Rectangle 13"/>
          <p:cNvSpPr>
            <a:spLocks noChangeArrowheads="1"/>
          </p:cNvSpPr>
          <p:nvPr/>
        </p:nvSpPr>
        <p:spPr bwMode="auto">
          <a:xfrm>
            <a:off x="7643834" y="3000372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0" name="Rectangle 13"/>
          <p:cNvSpPr>
            <a:spLocks noChangeArrowheads="1"/>
          </p:cNvSpPr>
          <p:nvPr/>
        </p:nvSpPr>
        <p:spPr bwMode="auto">
          <a:xfrm>
            <a:off x="7072330" y="307181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1" name="Rectangle 13"/>
          <p:cNvSpPr>
            <a:spLocks noChangeArrowheads="1"/>
          </p:cNvSpPr>
          <p:nvPr/>
        </p:nvSpPr>
        <p:spPr bwMode="auto">
          <a:xfrm>
            <a:off x="7072330" y="357187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2" name="Rectangle 13"/>
          <p:cNvSpPr>
            <a:spLocks noChangeArrowheads="1"/>
          </p:cNvSpPr>
          <p:nvPr/>
        </p:nvSpPr>
        <p:spPr bwMode="auto">
          <a:xfrm>
            <a:off x="7643834" y="250030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3" name="Rectangle 13"/>
          <p:cNvSpPr>
            <a:spLocks noChangeArrowheads="1"/>
          </p:cNvSpPr>
          <p:nvPr/>
        </p:nvSpPr>
        <p:spPr bwMode="auto">
          <a:xfrm>
            <a:off x="7072330" y="4071942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4" name="Rectangle 13"/>
          <p:cNvSpPr>
            <a:spLocks noChangeArrowheads="1"/>
          </p:cNvSpPr>
          <p:nvPr/>
        </p:nvSpPr>
        <p:spPr bwMode="auto">
          <a:xfrm>
            <a:off x="7715272" y="357187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42852"/>
            <a:ext cx="3736955" cy="1800219"/>
          </a:xfrm>
          <a:prstGeom prst="rect">
            <a:avLst/>
          </a:prstGeom>
        </p:spPr>
      </p:pic>
      <p:pic>
        <p:nvPicPr>
          <p:cNvPr id="6" name="Picture 5" descr="groundhog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286124"/>
            <a:ext cx="3352125" cy="3242321"/>
          </a:xfrm>
          <a:prstGeom prst="rect">
            <a:avLst/>
          </a:prstGeom>
        </p:spPr>
      </p:pic>
      <p:pic>
        <p:nvPicPr>
          <p:cNvPr id="7" name="Picture 6" descr="su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826144" cy="2858652"/>
          </a:xfrm>
          <a:prstGeom prst="rect">
            <a:avLst/>
          </a:prstGeom>
        </p:spPr>
      </p:pic>
      <p:pic>
        <p:nvPicPr>
          <p:cNvPr id="8" name="Picture 7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14290"/>
            <a:ext cx="3736955" cy="1800219"/>
          </a:xfrm>
          <a:prstGeom prst="rect">
            <a:avLst/>
          </a:prstGeom>
        </p:spPr>
      </p:pic>
      <p:grpSp>
        <p:nvGrpSpPr>
          <p:cNvPr id="31" name="Group 2"/>
          <p:cNvGrpSpPr>
            <a:grpSpLocks/>
          </p:cNvGrpSpPr>
          <p:nvPr/>
        </p:nvGrpSpPr>
        <p:grpSpPr bwMode="auto">
          <a:xfrm>
            <a:off x="3571868" y="2428868"/>
            <a:ext cx="285752" cy="3357586"/>
            <a:chOff x="1800" y="900"/>
            <a:chExt cx="345" cy="3930"/>
          </a:xfrm>
        </p:grpSpPr>
        <p:sp>
          <p:nvSpPr>
            <p:cNvPr id="32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9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0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1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42" name="Group 2"/>
          <p:cNvGrpSpPr>
            <a:grpSpLocks/>
          </p:cNvGrpSpPr>
          <p:nvPr/>
        </p:nvGrpSpPr>
        <p:grpSpPr bwMode="auto">
          <a:xfrm>
            <a:off x="5000628" y="2428868"/>
            <a:ext cx="285752" cy="3357586"/>
            <a:chOff x="1800" y="900"/>
            <a:chExt cx="345" cy="3930"/>
          </a:xfrm>
        </p:grpSpPr>
        <p:sp>
          <p:nvSpPr>
            <p:cNvPr id="43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4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5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6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8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9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0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1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2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53" name="Group 2"/>
          <p:cNvGrpSpPr>
            <a:grpSpLocks/>
          </p:cNvGrpSpPr>
          <p:nvPr/>
        </p:nvGrpSpPr>
        <p:grpSpPr bwMode="auto">
          <a:xfrm>
            <a:off x="6000760" y="2428868"/>
            <a:ext cx="285752" cy="3357586"/>
            <a:chOff x="1800" y="900"/>
            <a:chExt cx="345" cy="3930"/>
          </a:xfrm>
        </p:grpSpPr>
        <p:sp>
          <p:nvSpPr>
            <p:cNvPr id="54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5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6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7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8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9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0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1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2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3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64" name="Group 2"/>
          <p:cNvGrpSpPr>
            <a:grpSpLocks/>
          </p:cNvGrpSpPr>
          <p:nvPr/>
        </p:nvGrpSpPr>
        <p:grpSpPr bwMode="auto">
          <a:xfrm>
            <a:off x="5500694" y="2428868"/>
            <a:ext cx="285752" cy="3357586"/>
            <a:chOff x="1800" y="900"/>
            <a:chExt cx="345" cy="3930"/>
          </a:xfrm>
        </p:grpSpPr>
        <p:sp>
          <p:nvSpPr>
            <p:cNvPr id="65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6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8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9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1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2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3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4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75" name="Group 2"/>
          <p:cNvGrpSpPr>
            <a:grpSpLocks/>
          </p:cNvGrpSpPr>
          <p:nvPr/>
        </p:nvGrpSpPr>
        <p:grpSpPr bwMode="auto">
          <a:xfrm>
            <a:off x="6572264" y="2428868"/>
            <a:ext cx="285752" cy="3357586"/>
            <a:chOff x="1800" y="900"/>
            <a:chExt cx="345" cy="3930"/>
          </a:xfrm>
        </p:grpSpPr>
        <p:sp>
          <p:nvSpPr>
            <p:cNvPr id="76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7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8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9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0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1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2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3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4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5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86" name="Group 2"/>
          <p:cNvGrpSpPr>
            <a:grpSpLocks/>
          </p:cNvGrpSpPr>
          <p:nvPr/>
        </p:nvGrpSpPr>
        <p:grpSpPr bwMode="auto">
          <a:xfrm>
            <a:off x="4572000" y="2428868"/>
            <a:ext cx="285752" cy="3357586"/>
            <a:chOff x="1800" y="900"/>
            <a:chExt cx="345" cy="3930"/>
          </a:xfrm>
        </p:grpSpPr>
        <p:sp>
          <p:nvSpPr>
            <p:cNvPr id="87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8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9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1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2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3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4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5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6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97" name="Group 2"/>
          <p:cNvGrpSpPr>
            <a:grpSpLocks/>
          </p:cNvGrpSpPr>
          <p:nvPr/>
        </p:nvGrpSpPr>
        <p:grpSpPr bwMode="auto">
          <a:xfrm>
            <a:off x="4071934" y="2428868"/>
            <a:ext cx="285752" cy="3357586"/>
            <a:chOff x="1800" y="900"/>
            <a:chExt cx="345" cy="3930"/>
          </a:xfrm>
        </p:grpSpPr>
        <p:sp>
          <p:nvSpPr>
            <p:cNvPr id="98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9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0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1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4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5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6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7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110" name="Group 2"/>
          <p:cNvGrpSpPr>
            <a:grpSpLocks/>
          </p:cNvGrpSpPr>
          <p:nvPr/>
        </p:nvGrpSpPr>
        <p:grpSpPr bwMode="auto">
          <a:xfrm>
            <a:off x="7072330" y="2357430"/>
            <a:ext cx="285752" cy="3357586"/>
            <a:chOff x="1800" y="900"/>
            <a:chExt cx="345" cy="3930"/>
          </a:xfrm>
        </p:grpSpPr>
        <p:sp>
          <p:nvSpPr>
            <p:cNvPr id="111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2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3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4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5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6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7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8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9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0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121" name="Rectangle 13"/>
          <p:cNvSpPr>
            <a:spLocks noChangeArrowheads="1"/>
          </p:cNvSpPr>
          <p:nvPr/>
        </p:nvSpPr>
        <p:spPr bwMode="auto">
          <a:xfrm>
            <a:off x="7643834" y="235743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22" name="Rectangle 13"/>
          <p:cNvSpPr>
            <a:spLocks noChangeArrowheads="1"/>
          </p:cNvSpPr>
          <p:nvPr/>
        </p:nvSpPr>
        <p:spPr bwMode="auto">
          <a:xfrm>
            <a:off x="7643834" y="285749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23" name="Rectangle 13"/>
          <p:cNvSpPr>
            <a:spLocks noChangeArrowheads="1"/>
          </p:cNvSpPr>
          <p:nvPr/>
        </p:nvSpPr>
        <p:spPr bwMode="auto">
          <a:xfrm>
            <a:off x="7643834" y="342900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24" name="Rectangle 13"/>
          <p:cNvSpPr>
            <a:spLocks noChangeArrowheads="1"/>
          </p:cNvSpPr>
          <p:nvPr/>
        </p:nvSpPr>
        <p:spPr bwMode="auto">
          <a:xfrm>
            <a:off x="7715272" y="4071942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42852"/>
            <a:ext cx="3736955" cy="1800219"/>
          </a:xfrm>
          <a:prstGeom prst="rect">
            <a:avLst/>
          </a:prstGeom>
        </p:spPr>
      </p:pic>
      <p:pic>
        <p:nvPicPr>
          <p:cNvPr id="6" name="Picture 5" descr="groundhog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286124"/>
            <a:ext cx="3352125" cy="3242321"/>
          </a:xfrm>
          <a:prstGeom prst="rect">
            <a:avLst/>
          </a:prstGeom>
        </p:spPr>
      </p:pic>
      <p:pic>
        <p:nvPicPr>
          <p:cNvPr id="7" name="Picture 6" descr="su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826144" cy="2858652"/>
          </a:xfrm>
          <a:prstGeom prst="rect">
            <a:avLst/>
          </a:prstGeom>
        </p:spPr>
      </p:pic>
      <p:pic>
        <p:nvPicPr>
          <p:cNvPr id="8" name="Picture 7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14290"/>
            <a:ext cx="3736955" cy="1800219"/>
          </a:xfrm>
          <a:prstGeom prst="rect">
            <a:avLst/>
          </a:prstGeom>
        </p:spPr>
      </p:pic>
      <p:grpSp>
        <p:nvGrpSpPr>
          <p:cNvPr id="31" name="Group 2"/>
          <p:cNvGrpSpPr>
            <a:grpSpLocks/>
          </p:cNvGrpSpPr>
          <p:nvPr/>
        </p:nvGrpSpPr>
        <p:grpSpPr bwMode="auto">
          <a:xfrm>
            <a:off x="3571868" y="2428868"/>
            <a:ext cx="285752" cy="3357586"/>
            <a:chOff x="1800" y="900"/>
            <a:chExt cx="345" cy="3930"/>
          </a:xfrm>
        </p:grpSpPr>
        <p:sp>
          <p:nvSpPr>
            <p:cNvPr id="32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9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0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1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42" name="Group 2"/>
          <p:cNvGrpSpPr>
            <a:grpSpLocks/>
          </p:cNvGrpSpPr>
          <p:nvPr/>
        </p:nvGrpSpPr>
        <p:grpSpPr bwMode="auto">
          <a:xfrm>
            <a:off x="5000628" y="2428868"/>
            <a:ext cx="285752" cy="3357586"/>
            <a:chOff x="1800" y="900"/>
            <a:chExt cx="345" cy="3930"/>
          </a:xfrm>
        </p:grpSpPr>
        <p:sp>
          <p:nvSpPr>
            <p:cNvPr id="43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4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5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6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8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9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0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1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2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53" name="Group 2"/>
          <p:cNvGrpSpPr>
            <a:grpSpLocks/>
          </p:cNvGrpSpPr>
          <p:nvPr/>
        </p:nvGrpSpPr>
        <p:grpSpPr bwMode="auto">
          <a:xfrm>
            <a:off x="6000760" y="2428868"/>
            <a:ext cx="285752" cy="3357586"/>
            <a:chOff x="1800" y="900"/>
            <a:chExt cx="345" cy="3930"/>
          </a:xfrm>
        </p:grpSpPr>
        <p:sp>
          <p:nvSpPr>
            <p:cNvPr id="54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5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6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7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8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9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0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1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2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3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64" name="Group 2"/>
          <p:cNvGrpSpPr>
            <a:grpSpLocks/>
          </p:cNvGrpSpPr>
          <p:nvPr/>
        </p:nvGrpSpPr>
        <p:grpSpPr bwMode="auto">
          <a:xfrm>
            <a:off x="5500694" y="2428868"/>
            <a:ext cx="285752" cy="3357586"/>
            <a:chOff x="1800" y="900"/>
            <a:chExt cx="345" cy="3930"/>
          </a:xfrm>
        </p:grpSpPr>
        <p:sp>
          <p:nvSpPr>
            <p:cNvPr id="65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6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8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9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1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2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3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4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75" name="Group 2"/>
          <p:cNvGrpSpPr>
            <a:grpSpLocks/>
          </p:cNvGrpSpPr>
          <p:nvPr/>
        </p:nvGrpSpPr>
        <p:grpSpPr bwMode="auto">
          <a:xfrm>
            <a:off x="6572264" y="2428868"/>
            <a:ext cx="285752" cy="3357586"/>
            <a:chOff x="1800" y="900"/>
            <a:chExt cx="345" cy="3930"/>
          </a:xfrm>
        </p:grpSpPr>
        <p:sp>
          <p:nvSpPr>
            <p:cNvPr id="76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7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8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9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0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1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2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3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4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5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86" name="Group 2"/>
          <p:cNvGrpSpPr>
            <a:grpSpLocks/>
          </p:cNvGrpSpPr>
          <p:nvPr/>
        </p:nvGrpSpPr>
        <p:grpSpPr bwMode="auto">
          <a:xfrm>
            <a:off x="4572000" y="2428868"/>
            <a:ext cx="285752" cy="3357586"/>
            <a:chOff x="1800" y="900"/>
            <a:chExt cx="345" cy="3930"/>
          </a:xfrm>
        </p:grpSpPr>
        <p:sp>
          <p:nvSpPr>
            <p:cNvPr id="87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8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9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1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2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3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4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5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6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97" name="Group 2"/>
          <p:cNvGrpSpPr>
            <a:grpSpLocks/>
          </p:cNvGrpSpPr>
          <p:nvPr/>
        </p:nvGrpSpPr>
        <p:grpSpPr bwMode="auto">
          <a:xfrm>
            <a:off x="4071934" y="2428868"/>
            <a:ext cx="285752" cy="3357586"/>
            <a:chOff x="1800" y="900"/>
            <a:chExt cx="345" cy="3930"/>
          </a:xfrm>
        </p:grpSpPr>
        <p:sp>
          <p:nvSpPr>
            <p:cNvPr id="98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9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0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1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4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5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6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7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108" name="Group 2"/>
          <p:cNvGrpSpPr>
            <a:grpSpLocks/>
          </p:cNvGrpSpPr>
          <p:nvPr/>
        </p:nvGrpSpPr>
        <p:grpSpPr bwMode="auto">
          <a:xfrm>
            <a:off x="7072330" y="2428868"/>
            <a:ext cx="285752" cy="3357586"/>
            <a:chOff x="1800" y="900"/>
            <a:chExt cx="345" cy="3930"/>
          </a:xfrm>
        </p:grpSpPr>
        <p:sp>
          <p:nvSpPr>
            <p:cNvPr id="109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0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1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2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3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4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5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6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7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8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119" name="Rectangle 13"/>
          <p:cNvSpPr>
            <a:spLocks noChangeArrowheads="1"/>
          </p:cNvSpPr>
          <p:nvPr/>
        </p:nvSpPr>
        <p:spPr bwMode="auto">
          <a:xfrm>
            <a:off x="7643834" y="235743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20" name="Rectangle 13"/>
          <p:cNvSpPr>
            <a:spLocks noChangeArrowheads="1"/>
          </p:cNvSpPr>
          <p:nvPr/>
        </p:nvSpPr>
        <p:spPr bwMode="auto">
          <a:xfrm>
            <a:off x="7643834" y="285749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21" name="Rectangle 13"/>
          <p:cNvSpPr>
            <a:spLocks noChangeArrowheads="1"/>
          </p:cNvSpPr>
          <p:nvPr/>
        </p:nvSpPr>
        <p:spPr bwMode="auto">
          <a:xfrm>
            <a:off x="7643834" y="342900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42852"/>
            <a:ext cx="3736955" cy="1800219"/>
          </a:xfrm>
          <a:prstGeom prst="rect">
            <a:avLst/>
          </a:prstGeom>
        </p:spPr>
      </p:pic>
      <p:pic>
        <p:nvPicPr>
          <p:cNvPr id="6" name="Picture 5" descr="groundhog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286124"/>
            <a:ext cx="3352125" cy="3242321"/>
          </a:xfrm>
          <a:prstGeom prst="rect">
            <a:avLst/>
          </a:prstGeom>
        </p:spPr>
      </p:pic>
      <p:pic>
        <p:nvPicPr>
          <p:cNvPr id="7" name="Picture 6" descr="su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826144" cy="2858652"/>
          </a:xfrm>
          <a:prstGeom prst="rect">
            <a:avLst/>
          </a:prstGeom>
        </p:spPr>
      </p:pic>
      <p:pic>
        <p:nvPicPr>
          <p:cNvPr id="8" name="Picture 7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14290"/>
            <a:ext cx="3736955" cy="1800219"/>
          </a:xfrm>
          <a:prstGeom prst="rect">
            <a:avLst/>
          </a:prstGeom>
        </p:spPr>
      </p:pic>
      <p:grpSp>
        <p:nvGrpSpPr>
          <p:cNvPr id="31" name="Group 2"/>
          <p:cNvGrpSpPr>
            <a:grpSpLocks/>
          </p:cNvGrpSpPr>
          <p:nvPr/>
        </p:nvGrpSpPr>
        <p:grpSpPr bwMode="auto">
          <a:xfrm>
            <a:off x="3571868" y="2428868"/>
            <a:ext cx="285752" cy="3357586"/>
            <a:chOff x="1800" y="900"/>
            <a:chExt cx="345" cy="3930"/>
          </a:xfrm>
        </p:grpSpPr>
        <p:sp>
          <p:nvSpPr>
            <p:cNvPr id="32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9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0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1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42" name="Group 2"/>
          <p:cNvGrpSpPr>
            <a:grpSpLocks/>
          </p:cNvGrpSpPr>
          <p:nvPr/>
        </p:nvGrpSpPr>
        <p:grpSpPr bwMode="auto">
          <a:xfrm>
            <a:off x="5000628" y="2428868"/>
            <a:ext cx="285752" cy="3357586"/>
            <a:chOff x="1800" y="900"/>
            <a:chExt cx="345" cy="3930"/>
          </a:xfrm>
        </p:grpSpPr>
        <p:sp>
          <p:nvSpPr>
            <p:cNvPr id="43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4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5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6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8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9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0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1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2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53" name="Group 2"/>
          <p:cNvGrpSpPr>
            <a:grpSpLocks/>
          </p:cNvGrpSpPr>
          <p:nvPr/>
        </p:nvGrpSpPr>
        <p:grpSpPr bwMode="auto">
          <a:xfrm>
            <a:off x="6000760" y="2428868"/>
            <a:ext cx="285752" cy="3357586"/>
            <a:chOff x="1800" y="900"/>
            <a:chExt cx="345" cy="3930"/>
          </a:xfrm>
        </p:grpSpPr>
        <p:sp>
          <p:nvSpPr>
            <p:cNvPr id="54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5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6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7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8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9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0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1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2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3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64" name="Group 2"/>
          <p:cNvGrpSpPr>
            <a:grpSpLocks/>
          </p:cNvGrpSpPr>
          <p:nvPr/>
        </p:nvGrpSpPr>
        <p:grpSpPr bwMode="auto">
          <a:xfrm>
            <a:off x="5500694" y="2428868"/>
            <a:ext cx="285752" cy="3357586"/>
            <a:chOff x="1800" y="900"/>
            <a:chExt cx="345" cy="3930"/>
          </a:xfrm>
        </p:grpSpPr>
        <p:sp>
          <p:nvSpPr>
            <p:cNvPr id="65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6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8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9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1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2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3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4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75" name="Group 2"/>
          <p:cNvGrpSpPr>
            <a:grpSpLocks/>
          </p:cNvGrpSpPr>
          <p:nvPr/>
        </p:nvGrpSpPr>
        <p:grpSpPr bwMode="auto">
          <a:xfrm>
            <a:off x="6572264" y="2428868"/>
            <a:ext cx="285752" cy="3357586"/>
            <a:chOff x="1800" y="900"/>
            <a:chExt cx="345" cy="3930"/>
          </a:xfrm>
        </p:grpSpPr>
        <p:sp>
          <p:nvSpPr>
            <p:cNvPr id="76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7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8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9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0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1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2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3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4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5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86" name="Group 2"/>
          <p:cNvGrpSpPr>
            <a:grpSpLocks/>
          </p:cNvGrpSpPr>
          <p:nvPr/>
        </p:nvGrpSpPr>
        <p:grpSpPr bwMode="auto">
          <a:xfrm>
            <a:off x="4572000" y="2428868"/>
            <a:ext cx="285752" cy="3357586"/>
            <a:chOff x="1800" y="900"/>
            <a:chExt cx="345" cy="3930"/>
          </a:xfrm>
        </p:grpSpPr>
        <p:sp>
          <p:nvSpPr>
            <p:cNvPr id="87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8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9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1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2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3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4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5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6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97" name="Group 2"/>
          <p:cNvGrpSpPr>
            <a:grpSpLocks/>
          </p:cNvGrpSpPr>
          <p:nvPr/>
        </p:nvGrpSpPr>
        <p:grpSpPr bwMode="auto">
          <a:xfrm>
            <a:off x="4071934" y="2428868"/>
            <a:ext cx="285752" cy="3357586"/>
            <a:chOff x="1800" y="900"/>
            <a:chExt cx="345" cy="3930"/>
          </a:xfrm>
        </p:grpSpPr>
        <p:sp>
          <p:nvSpPr>
            <p:cNvPr id="98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9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0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1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4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5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6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7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108" name="Group 2"/>
          <p:cNvGrpSpPr>
            <a:grpSpLocks/>
          </p:cNvGrpSpPr>
          <p:nvPr/>
        </p:nvGrpSpPr>
        <p:grpSpPr bwMode="auto">
          <a:xfrm>
            <a:off x="7072330" y="2428868"/>
            <a:ext cx="285752" cy="3357586"/>
            <a:chOff x="1800" y="900"/>
            <a:chExt cx="345" cy="3930"/>
          </a:xfrm>
        </p:grpSpPr>
        <p:sp>
          <p:nvSpPr>
            <p:cNvPr id="109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0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1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2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3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4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5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6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7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8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119" name="Rectangle 13"/>
          <p:cNvSpPr>
            <a:spLocks noChangeArrowheads="1"/>
          </p:cNvSpPr>
          <p:nvPr/>
        </p:nvSpPr>
        <p:spPr bwMode="auto">
          <a:xfrm>
            <a:off x="7643834" y="235743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20" name="Rectangle 13"/>
          <p:cNvSpPr>
            <a:spLocks noChangeArrowheads="1"/>
          </p:cNvSpPr>
          <p:nvPr/>
        </p:nvSpPr>
        <p:spPr bwMode="auto">
          <a:xfrm>
            <a:off x="7643834" y="285749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21" name="Rectangle 13"/>
          <p:cNvSpPr>
            <a:spLocks noChangeArrowheads="1"/>
          </p:cNvSpPr>
          <p:nvPr/>
        </p:nvSpPr>
        <p:spPr bwMode="auto">
          <a:xfrm>
            <a:off x="7643834" y="342900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22" name="Rectangle 13"/>
          <p:cNvSpPr>
            <a:spLocks noChangeArrowheads="1"/>
          </p:cNvSpPr>
          <p:nvPr/>
        </p:nvSpPr>
        <p:spPr bwMode="auto">
          <a:xfrm>
            <a:off x="8286776" y="235743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23" name="Rectangle 13"/>
          <p:cNvSpPr>
            <a:spLocks noChangeArrowheads="1"/>
          </p:cNvSpPr>
          <p:nvPr/>
        </p:nvSpPr>
        <p:spPr bwMode="auto">
          <a:xfrm>
            <a:off x="8286776" y="285749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24" name="Rectangle 13"/>
          <p:cNvSpPr>
            <a:spLocks noChangeArrowheads="1"/>
          </p:cNvSpPr>
          <p:nvPr/>
        </p:nvSpPr>
        <p:spPr bwMode="auto">
          <a:xfrm>
            <a:off x="8286776" y="342900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42852"/>
            <a:ext cx="3736955" cy="1800219"/>
          </a:xfrm>
          <a:prstGeom prst="rect">
            <a:avLst/>
          </a:prstGeom>
        </p:spPr>
      </p:pic>
      <p:pic>
        <p:nvPicPr>
          <p:cNvPr id="6" name="Picture 5" descr="groundhog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286124"/>
            <a:ext cx="3352125" cy="3242321"/>
          </a:xfrm>
          <a:prstGeom prst="rect">
            <a:avLst/>
          </a:prstGeom>
        </p:spPr>
      </p:pic>
      <p:pic>
        <p:nvPicPr>
          <p:cNvPr id="7" name="Picture 6" descr="su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826144" cy="2858652"/>
          </a:xfrm>
          <a:prstGeom prst="rect">
            <a:avLst/>
          </a:prstGeom>
        </p:spPr>
      </p:pic>
      <p:pic>
        <p:nvPicPr>
          <p:cNvPr id="8" name="Picture 7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14290"/>
            <a:ext cx="3736955" cy="1800219"/>
          </a:xfrm>
          <a:prstGeom prst="rect">
            <a:avLst/>
          </a:prstGeom>
        </p:spPr>
      </p:pic>
      <p:grpSp>
        <p:nvGrpSpPr>
          <p:cNvPr id="31" name="Group 2"/>
          <p:cNvGrpSpPr>
            <a:grpSpLocks/>
          </p:cNvGrpSpPr>
          <p:nvPr/>
        </p:nvGrpSpPr>
        <p:grpSpPr bwMode="auto">
          <a:xfrm>
            <a:off x="3571868" y="2428868"/>
            <a:ext cx="285752" cy="3357586"/>
            <a:chOff x="1800" y="900"/>
            <a:chExt cx="345" cy="3930"/>
          </a:xfrm>
        </p:grpSpPr>
        <p:sp>
          <p:nvSpPr>
            <p:cNvPr id="32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9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0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1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42" name="Group 2"/>
          <p:cNvGrpSpPr>
            <a:grpSpLocks/>
          </p:cNvGrpSpPr>
          <p:nvPr/>
        </p:nvGrpSpPr>
        <p:grpSpPr bwMode="auto">
          <a:xfrm>
            <a:off x="5000628" y="2428868"/>
            <a:ext cx="285752" cy="3357586"/>
            <a:chOff x="1800" y="900"/>
            <a:chExt cx="345" cy="3930"/>
          </a:xfrm>
        </p:grpSpPr>
        <p:sp>
          <p:nvSpPr>
            <p:cNvPr id="43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4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5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6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8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9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0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1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2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53" name="Group 2"/>
          <p:cNvGrpSpPr>
            <a:grpSpLocks/>
          </p:cNvGrpSpPr>
          <p:nvPr/>
        </p:nvGrpSpPr>
        <p:grpSpPr bwMode="auto">
          <a:xfrm>
            <a:off x="6000760" y="2428868"/>
            <a:ext cx="285752" cy="3357586"/>
            <a:chOff x="1800" y="900"/>
            <a:chExt cx="345" cy="3930"/>
          </a:xfrm>
        </p:grpSpPr>
        <p:sp>
          <p:nvSpPr>
            <p:cNvPr id="54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5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6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7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8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9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0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1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2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3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64" name="Group 2"/>
          <p:cNvGrpSpPr>
            <a:grpSpLocks/>
          </p:cNvGrpSpPr>
          <p:nvPr/>
        </p:nvGrpSpPr>
        <p:grpSpPr bwMode="auto">
          <a:xfrm>
            <a:off x="5500694" y="2428868"/>
            <a:ext cx="285752" cy="3357586"/>
            <a:chOff x="1800" y="900"/>
            <a:chExt cx="345" cy="3930"/>
          </a:xfrm>
        </p:grpSpPr>
        <p:sp>
          <p:nvSpPr>
            <p:cNvPr id="65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6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8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9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1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2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3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4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75" name="Group 2"/>
          <p:cNvGrpSpPr>
            <a:grpSpLocks/>
          </p:cNvGrpSpPr>
          <p:nvPr/>
        </p:nvGrpSpPr>
        <p:grpSpPr bwMode="auto">
          <a:xfrm>
            <a:off x="6572264" y="2428868"/>
            <a:ext cx="285752" cy="3357586"/>
            <a:chOff x="1800" y="900"/>
            <a:chExt cx="345" cy="3930"/>
          </a:xfrm>
        </p:grpSpPr>
        <p:sp>
          <p:nvSpPr>
            <p:cNvPr id="76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7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8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9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0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1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2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3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4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5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86" name="Group 2"/>
          <p:cNvGrpSpPr>
            <a:grpSpLocks/>
          </p:cNvGrpSpPr>
          <p:nvPr/>
        </p:nvGrpSpPr>
        <p:grpSpPr bwMode="auto">
          <a:xfrm>
            <a:off x="4572000" y="2428868"/>
            <a:ext cx="285752" cy="3357586"/>
            <a:chOff x="1800" y="900"/>
            <a:chExt cx="345" cy="3930"/>
          </a:xfrm>
        </p:grpSpPr>
        <p:sp>
          <p:nvSpPr>
            <p:cNvPr id="87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8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9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1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2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3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4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5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6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97" name="Group 2"/>
          <p:cNvGrpSpPr>
            <a:grpSpLocks/>
          </p:cNvGrpSpPr>
          <p:nvPr/>
        </p:nvGrpSpPr>
        <p:grpSpPr bwMode="auto">
          <a:xfrm>
            <a:off x="4071934" y="2428868"/>
            <a:ext cx="285752" cy="3357586"/>
            <a:chOff x="1800" y="900"/>
            <a:chExt cx="345" cy="3930"/>
          </a:xfrm>
        </p:grpSpPr>
        <p:sp>
          <p:nvSpPr>
            <p:cNvPr id="98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9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0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1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4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5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6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7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108" name="Group 2"/>
          <p:cNvGrpSpPr>
            <a:grpSpLocks/>
          </p:cNvGrpSpPr>
          <p:nvPr/>
        </p:nvGrpSpPr>
        <p:grpSpPr bwMode="auto">
          <a:xfrm>
            <a:off x="7072330" y="2428868"/>
            <a:ext cx="285752" cy="3357586"/>
            <a:chOff x="1800" y="900"/>
            <a:chExt cx="345" cy="3930"/>
          </a:xfrm>
        </p:grpSpPr>
        <p:sp>
          <p:nvSpPr>
            <p:cNvPr id="109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0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1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2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3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4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5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6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7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8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119" name="Rectangle 13"/>
          <p:cNvSpPr>
            <a:spLocks noChangeArrowheads="1"/>
          </p:cNvSpPr>
          <p:nvPr/>
        </p:nvSpPr>
        <p:spPr bwMode="auto">
          <a:xfrm>
            <a:off x="7643834" y="235743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20" name="Rectangle 13"/>
          <p:cNvSpPr>
            <a:spLocks noChangeArrowheads="1"/>
          </p:cNvSpPr>
          <p:nvPr/>
        </p:nvSpPr>
        <p:spPr bwMode="auto">
          <a:xfrm>
            <a:off x="7643834" y="285749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21" name="Rectangle 13"/>
          <p:cNvSpPr>
            <a:spLocks noChangeArrowheads="1"/>
          </p:cNvSpPr>
          <p:nvPr/>
        </p:nvSpPr>
        <p:spPr bwMode="auto">
          <a:xfrm>
            <a:off x="7643834" y="342900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22" name="Rectangle 13"/>
          <p:cNvSpPr>
            <a:spLocks noChangeArrowheads="1"/>
          </p:cNvSpPr>
          <p:nvPr/>
        </p:nvSpPr>
        <p:spPr bwMode="auto">
          <a:xfrm>
            <a:off x="8286776" y="235743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23" name="Rectangle 13"/>
          <p:cNvSpPr>
            <a:spLocks noChangeArrowheads="1"/>
          </p:cNvSpPr>
          <p:nvPr/>
        </p:nvSpPr>
        <p:spPr bwMode="auto">
          <a:xfrm>
            <a:off x="8286776" y="285749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42852"/>
            <a:ext cx="3736955" cy="1800219"/>
          </a:xfrm>
          <a:prstGeom prst="rect">
            <a:avLst/>
          </a:prstGeom>
        </p:spPr>
      </p:pic>
      <p:pic>
        <p:nvPicPr>
          <p:cNvPr id="6" name="Picture 5" descr="groundhog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286124"/>
            <a:ext cx="3352125" cy="3242321"/>
          </a:xfrm>
          <a:prstGeom prst="rect">
            <a:avLst/>
          </a:prstGeom>
        </p:spPr>
      </p:pic>
      <p:pic>
        <p:nvPicPr>
          <p:cNvPr id="7" name="Picture 6" descr="su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826144" cy="2858652"/>
          </a:xfrm>
          <a:prstGeom prst="rect">
            <a:avLst/>
          </a:prstGeom>
        </p:spPr>
      </p:pic>
      <p:pic>
        <p:nvPicPr>
          <p:cNvPr id="8" name="Picture 7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14290"/>
            <a:ext cx="3736955" cy="1800219"/>
          </a:xfrm>
          <a:prstGeom prst="rect">
            <a:avLst/>
          </a:prstGeom>
        </p:spPr>
      </p:pic>
      <p:grpSp>
        <p:nvGrpSpPr>
          <p:cNvPr id="31" name="Group 2"/>
          <p:cNvGrpSpPr>
            <a:grpSpLocks/>
          </p:cNvGrpSpPr>
          <p:nvPr/>
        </p:nvGrpSpPr>
        <p:grpSpPr bwMode="auto">
          <a:xfrm>
            <a:off x="3571868" y="2428868"/>
            <a:ext cx="285752" cy="3357586"/>
            <a:chOff x="1800" y="900"/>
            <a:chExt cx="345" cy="3930"/>
          </a:xfrm>
        </p:grpSpPr>
        <p:sp>
          <p:nvSpPr>
            <p:cNvPr id="32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9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0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1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42" name="Group 2"/>
          <p:cNvGrpSpPr>
            <a:grpSpLocks/>
          </p:cNvGrpSpPr>
          <p:nvPr/>
        </p:nvGrpSpPr>
        <p:grpSpPr bwMode="auto">
          <a:xfrm>
            <a:off x="5000628" y="2428868"/>
            <a:ext cx="285752" cy="3357586"/>
            <a:chOff x="1800" y="900"/>
            <a:chExt cx="345" cy="3930"/>
          </a:xfrm>
        </p:grpSpPr>
        <p:sp>
          <p:nvSpPr>
            <p:cNvPr id="43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4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5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6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8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9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0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1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2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53" name="Group 2"/>
          <p:cNvGrpSpPr>
            <a:grpSpLocks/>
          </p:cNvGrpSpPr>
          <p:nvPr/>
        </p:nvGrpSpPr>
        <p:grpSpPr bwMode="auto">
          <a:xfrm>
            <a:off x="6000760" y="2428868"/>
            <a:ext cx="285752" cy="3357586"/>
            <a:chOff x="1800" y="900"/>
            <a:chExt cx="345" cy="3930"/>
          </a:xfrm>
        </p:grpSpPr>
        <p:sp>
          <p:nvSpPr>
            <p:cNvPr id="54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5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6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7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8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9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0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1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2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3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64" name="Group 2"/>
          <p:cNvGrpSpPr>
            <a:grpSpLocks/>
          </p:cNvGrpSpPr>
          <p:nvPr/>
        </p:nvGrpSpPr>
        <p:grpSpPr bwMode="auto">
          <a:xfrm>
            <a:off x="5500694" y="2428868"/>
            <a:ext cx="285752" cy="3357586"/>
            <a:chOff x="1800" y="900"/>
            <a:chExt cx="345" cy="3930"/>
          </a:xfrm>
        </p:grpSpPr>
        <p:sp>
          <p:nvSpPr>
            <p:cNvPr id="65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6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8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9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1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2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3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4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75" name="Group 2"/>
          <p:cNvGrpSpPr>
            <a:grpSpLocks/>
          </p:cNvGrpSpPr>
          <p:nvPr/>
        </p:nvGrpSpPr>
        <p:grpSpPr bwMode="auto">
          <a:xfrm>
            <a:off x="6572264" y="2428868"/>
            <a:ext cx="285752" cy="3357586"/>
            <a:chOff x="1800" y="900"/>
            <a:chExt cx="345" cy="3930"/>
          </a:xfrm>
        </p:grpSpPr>
        <p:sp>
          <p:nvSpPr>
            <p:cNvPr id="76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7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8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9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0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1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2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3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4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5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86" name="Group 2"/>
          <p:cNvGrpSpPr>
            <a:grpSpLocks/>
          </p:cNvGrpSpPr>
          <p:nvPr/>
        </p:nvGrpSpPr>
        <p:grpSpPr bwMode="auto">
          <a:xfrm>
            <a:off x="4572000" y="2428868"/>
            <a:ext cx="285752" cy="3357586"/>
            <a:chOff x="1800" y="900"/>
            <a:chExt cx="345" cy="3930"/>
          </a:xfrm>
        </p:grpSpPr>
        <p:sp>
          <p:nvSpPr>
            <p:cNvPr id="87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8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9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1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2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3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4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5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6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97" name="Group 2"/>
          <p:cNvGrpSpPr>
            <a:grpSpLocks/>
          </p:cNvGrpSpPr>
          <p:nvPr/>
        </p:nvGrpSpPr>
        <p:grpSpPr bwMode="auto">
          <a:xfrm>
            <a:off x="4071934" y="2428868"/>
            <a:ext cx="285752" cy="3357586"/>
            <a:chOff x="1800" y="900"/>
            <a:chExt cx="345" cy="3930"/>
          </a:xfrm>
        </p:grpSpPr>
        <p:sp>
          <p:nvSpPr>
            <p:cNvPr id="98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9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0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1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4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5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6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7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108" name="Group 2"/>
          <p:cNvGrpSpPr>
            <a:grpSpLocks/>
          </p:cNvGrpSpPr>
          <p:nvPr/>
        </p:nvGrpSpPr>
        <p:grpSpPr bwMode="auto">
          <a:xfrm>
            <a:off x="7072330" y="2428868"/>
            <a:ext cx="285752" cy="3357586"/>
            <a:chOff x="1800" y="900"/>
            <a:chExt cx="345" cy="3930"/>
          </a:xfrm>
        </p:grpSpPr>
        <p:sp>
          <p:nvSpPr>
            <p:cNvPr id="109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0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1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2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3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4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5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6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7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8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119" name="Rectangle 13"/>
          <p:cNvSpPr>
            <a:spLocks noChangeArrowheads="1"/>
          </p:cNvSpPr>
          <p:nvPr/>
        </p:nvSpPr>
        <p:spPr bwMode="auto">
          <a:xfrm>
            <a:off x="7643834" y="235743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20" name="Rectangle 13"/>
          <p:cNvSpPr>
            <a:spLocks noChangeArrowheads="1"/>
          </p:cNvSpPr>
          <p:nvPr/>
        </p:nvSpPr>
        <p:spPr bwMode="auto">
          <a:xfrm>
            <a:off x="7643834" y="285749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21" name="Rectangle 13"/>
          <p:cNvSpPr>
            <a:spLocks noChangeArrowheads="1"/>
          </p:cNvSpPr>
          <p:nvPr/>
        </p:nvSpPr>
        <p:spPr bwMode="auto">
          <a:xfrm>
            <a:off x="7643834" y="342900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22" name="Rectangle 13"/>
          <p:cNvSpPr>
            <a:spLocks noChangeArrowheads="1"/>
          </p:cNvSpPr>
          <p:nvPr/>
        </p:nvSpPr>
        <p:spPr bwMode="auto">
          <a:xfrm>
            <a:off x="8286776" y="235743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23" name="Rectangle 13"/>
          <p:cNvSpPr>
            <a:spLocks noChangeArrowheads="1"/>
          </p:cNvSpPr>
          <p:nvPr/>
        </p:nvSpPr>
        <p:spPr bwMode="auto">
          <a:xfrm>
            <a:off x="8286776" y="285749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24" name="Rectangle 13"/>
          <p:cNvSpPr>
            <a:spLocks noChangeArrowheads="1"/>
          </p:cNvSpPr>
          <p:nvPr/>
        </p:nvSpPr>
        <p:spPr bwMode="auto">
          <a:xfrm>
            <a:off x="8286776" y="342900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25" name="Rectangle 13"/>
          <p:cNvSpPr>
            <a:spLocks noChangeArrowheads="1"/>
          </p:cNvSpPr>
          <p:nvPr/>
        </p:nvSpPr>
        <p:spPr bwMode="auto">
          <a:xfrm>
            <a:off x="7643834" y="392906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42852"/>
            <a:ext cx="3736955" cy="1800219"/>
          </a:xfrm>
          <a:prstGeom prst="rect">
            <a:avLst/>
          </a:prstGeom>
        </p:spPr>
      </p:pic>
      <p:pic>
        <p:nvPicPr>
          <p:cNvPr id="6" name="Picture 5" descr="groundhog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7" y="3286125"/>
            <a:ext cx="2500330" cy="2418428"/>
          </a:xfrm>
          <a:prstGeom prst="rect">
            <a:avLst/>
          </a:prstGeom>
        </p:spPr>
      </p:pic>
      <p:pic>
        <p:nvPicPr>
          <p:cNvPr id="7" name="Picture 6" descr="su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826144" cy="2858652"/>
          </a:xfrm>
          <a:prstGeom prst="rect">
            <a:avLst/>
          </a:prstGeom>
        </p:spPr>
      </p:pic>
      <p:pic>
        <p:nvPicPr>
          <p:cNvPr id="8" name="Picture 7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14290"/>
            <a:ext cx="3736955" cy="1800219"/>
          </a:xfrm>
          <a:prstGeom prst="rect">
            <a:avLst/>
          </a:prstGeom>
        </p:spPr>
      </p:pic>
      <p:grpSp>
        <p:nvGrpSpPr>
          <p:cNvPr id="31" name="Group 2"/>
          <p:cNvGrpSpPr>
            <a:grpSpLocks/>
          </p:cNvGrpSpPr>
          <p:nvPr/>
        </p:nvGrpSpPr>
        <p:grpSpPr bwMode="auto">
          <a:xfrm>
            <a:off x="3571868" y="2428868"/>
            <a:ext cx="285752" cy="3357586"/>
            <a:chOff x="1800" y="900"/>
            <a:chExt cx="345" cy="3930"/>
          </a:xfrm>
        </p:grpSpPr>
        <p:sp>
          <p:nvSpPr>
            <p:cNvPr id="32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9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0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1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42" name="Group 2"/>
          <p:cNvGrpSpPr>
            <a:grpSpLocks/>
          </p:cNvGrpSpPr>
          <p:nvPr/>
        </p:nvGrpSpPr>
        <p:grpSpPr bwMode="auto">
          <a:xfrm>
            <a:off x="5000628" y="2428868"/>
            <a:ext cx="285752" cy="3357586"/>
            <a:chOff x="1800" y="900"/>
            <a:chExt cx="345" cy="3930"/>
          </a:xfrm>
        </p:grpSpPr>
        <p:sp>
          <p:nvSpPr>
            <p:cNvPr id="43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4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5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6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8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9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0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1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2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53" name="Group 2"/>
          <p:cNvGrpSpPr>
            <a:grpSpLocks/>
          </p:cNvGrpSpPr>
          <p:nvPr/>
        </p:nvGrpSpPr>
        <p:grpSpPr bwMode="auto">
          <a:xfrm>
            <a:off x="6000760" y="2428868"/>
            <a:ext cx="285752" cy="3357586"/>
            <a:chOff x="1800" y="900"/>
            <a:chExt cx="345" cy="3930"/>
          </a:xfrm>
        </p:grpSpPr>
        <p:sp>
          <p:nvSpPr>
            <p:cNvPr id="54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5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6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7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8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9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0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1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2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3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64" name="Group 2"/>
          <p:cNvGrpSpPr>
            <a:grpSpLocks/>
          </p:cNvGrpSpPr>
          <p:nvPr/>
        </p:nvGrpSpPr>
        <p:grpSpPr bwMode="auto">
          <a:xfrm>
            <a:off x="5500694" y="2428868"/>
            <a:ext cx="285752" cy="3357586"/>
            <a:chOff x="1800" y="900"/>
            <a:chExt cx="345" cy="3930"/>
          </a:xfrm>
        </p:grpSpPr>
        <p:sp>
          <p:nvSpPr>
            <p:cNvPr id="65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6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8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9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1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2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3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4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75" name="Group 2"/>
          <p:cNvGrpSpPr>
            <a:grpSpLocks/>
          </p:cNvGrpSpPr>
          <p:nvPr/>
        </p:nvGrpSpPr>
        <p:grpSpPr bwMode="auto">
          <a:xfrm>
            <a:off x="6572264" y="2428868"/>
            <a:ext cx="285752" cy="3357586"/>
            <a:chOff x="1800" y="900"/>
            <a:chExt cx="345" cy="3930"/>
          </a:xfrm>
        </p:grpSpPr>
        <p:sp>
          <p:nvSpPr>
            <p:cNvPr id="76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7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8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9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0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1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2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3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4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5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86" name="Group 2"/>
          <p:cNvGrpSpPr>
            <a:grpSpLocks/>
          </p:cNvGrpSpPr>
          <p:nvPr/>
        </p:nvGrpSpPr>
        <p:grpSpPr bwMode="auto">
          <a:xfrm>
            <a:off x="4572000" y="2428868"/>
            <a:ext cx="285752" cy="3357586"/>
            <a:chOff x="1800" y="900"/>
            <a:chExt cx="345" cy="3930"/>
          </a:xfrm>
        </p:grpSpPr>
        <p:sp>
          <p:nvSpPr>
            <p:cNvPr id="87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8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9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1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2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3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4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5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6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97" name="Group 2"/>
          <p:cNvGrpSpPr>
            <a:grpSpLocks/>
          </p:cNvGrpSpPr>
          <p:nvPr/>
        </p:nvGrpSpPr>
        <p:grpSpPr bwMode="auto">
          <a:xfrm>
            <a:off x="4071934" y="2428868"/>
            <a:ext cx="285752" cy="3357586"/>
            <a:chOff x="1800" y="900"/>
            <a:chExt cx="345" cy="3930"/>
          </a:xfrm>
        </p:grpSpPr>
        <p:sp>
          <p:nvSpPr>
            <p:cNvPr id="98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9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0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1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4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5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6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7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108" name="Rectangle 13"/>
          <p:cNvSpPr>
            <a:spLocks noChangeArrowheads="1"/>
          </p:cNvSpPr>
          <p:nvPr/>
        </p:nvSpPr>
        <p:spPr bwMode="auto">
          <a:xfrm>
            <a:off x="8286776" y="235743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9" name="Rectangle 13"/>
          <p:cNvSpPr>
            <a:spLocks noChangeArrowheads="1"/>
          </p:cNvSpPr>
          <p:nvPr/>
        </p:nvSpPr>
        <p:spPr bwMode="auto">
          <a:xfrm>
            <a:off x="8286776" y="285749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0" name="Rectangle 13"/>
          <p:cNvSpPr>
            <a:spLocks noChangeArrowheads="1"/>
          </p:cNvSpPr>
          <p:nvPr/>
        </p:nvSpPr>
        <p:spPr bwMode="auto">
          <a:xfrm>
            <a:off x="8286776" y="342900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1" name="Rectangle 13"/>
          <p:cNvSpPr>
            <a:spLocks noChangeArrowheads="1"/>
          </p:cNvSpPr>
          <p:nvPr/>
        </p:nvSpPr>
        <p:spPr bwMode="auto">
          <a:xfrm>
            <a:off x="8286776" y="392906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2" name="Rectangle 13"/>
          <p:cNvSpPr>
            <a:spLocks noChangeArrowheads="1"/>
          </p:cNvSpPr>
          <p:nvPr/>
        </p:nvSpPr>
        <p:spPr bwMode="auto">
          <a:xfrm>
            <a:off x="8286776" y="4429132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3" name="Rectangle 13"/>
          <p:cNvSpPr>
            <a:spLocks noChangeArrowheads="1"/>
          </p:cNvSpPr>
          <p:nvPr/>
        </p:nvSpPr>
        <p:spPr bwMode="auto">
          <a:xfrm>
            <a:off x="8286776" y="4929198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grpSp>
        <p:nvGrpSpPr>
          <p:cNvPr id="114" name="Group 2"/>
          <p:cNvGrpSpPr>
            <a:grpSpLocks/>
          </p:cNvGrpSpPr>
          <p:nvPr/>
        </p:nvGrpSpPr>
        <p:grpSpPr bwMode="auto">
          <a:xfrm>
            <a:off x="7215206" y="2428868"/>
            <a:ext cx="285752" cy="3357586"/>
            <a:chOff x="1800" y="900"/>
            <a:chExt cx="345" cy="3930"/>
          </a:xfrm>
        </p:grpSpPr>
        <p:sp>
          <p:nvSpPr>
            <p:cNvPr id="115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6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7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8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9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0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1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2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3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4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125" name="Group 2"/>
          <p:cNvGrpSpPr>
            <a:grpSpLocks/>
          </p:cNvGrpSpPr>
          <p:nvPr/>
        </p:nvGrpSpPr>
        <p:grpSpPr bwMode="auto">
          <a:xfrm>
            <a:off x="7786710" y="2428868"/>
            <a:ext cx="285752" cy="3357586"/>
            <a:chOff x="1800" y="900"/>
            <a:chExt cx="345" cy="3930"/>
          </a:xfrm>
        </p:grpSpPr>
        <p:sp>
          <p:nvSpPr>
            <p:cNvPr id="126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7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8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9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0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1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2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3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4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5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42852"/>
            <a:ext cx="3736955" cy="1800219"/>
          </a:xfrm>
          <a:prstGeom prst="rect">
            <a:avLst/>
          </a:prstGeom>
        </p:spPr>
      </p:pic>
      <p:pic>
        <p:nvPicPr>
          <p:cNvPr id="6" name="Picture 5" descr="groundhog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286124"/>
            <a:ext cx="3352125" cy="3242321"/>
          </a:xfrm>
          <a:prstGeom prst="rect">
            <a:avLst/>
          </a:prstGeom>
        </p:spPr>
      </p:pic>
      <p:pic>
        <p:nvPicPr>
          <p:cNvPr id="7" name="Picture 6" descr="su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826144" cy="2858652"/>
          </a:xfrm>
          <a:prstGeom prst="rect">
            <a:avLst/>
          </a:prstGeom>
        </p:spPr>
      </p:pic>
      <p:pic>
        <p:nvPicPr>
          <p:cNvPr id="8" name="Picture 7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14290"/>
            <a:ext cx="3736955" cy="1800219"/>
          </a:xfrm>
          <a:prstGeom prst="rect">
            <a:avLst/>
          </a:prstGeom>
        </p:spPr>
      </p:pic>
      <p:grpSp>
        <p:nvGrpSpPr>
          <p:cNvPr id="31" name="Group 2"/>
          <p:cNvGrpSpPr>
            <a:grpSpLocks/>
          </p:cNvGrpSpPr>
          <p:nvPr/>
        </p:nvGrpSpPr>
        <p:grpSpPr bwMode="auto">
          <a:xfrm>
            <a:off x="3571868" y="2428868"/>
            <a:ext cx="285752" cy="3357586"/>
            <a:chOff x="1800" y="900"/>
            <a:chExt cx="345" cy="3930"/>
          </a:xfrm>
        </p:grpSpPr>
        <p:sp>
          <p:nvSpPr>
            <p:cNvPr id="32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9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0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1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42" name="Group 2"/>
          <p:cNvGrpSpPr>
            <a:grpSpLocks/>
          </p:cNvGrpSpPr>
          <p:nvPr/>
        </p:nvGrpSpPr>
        <p:grpSpPr bwMode="auto">
          <a:xfrm>
            <a:off x="5000628" y="2428868"/>
            <a:ext cx="285752" cy="3357586"/>
            <a:chOff x="1800" y="900"/>
            <a:chExt cx="345" cy="3930"/>
          </a:xfrm>
        </p:grpSpPr>
        <p:sp>
          <p:nvSpPr>
            <p:cNvPr id="43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4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5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6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8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9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0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1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2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53" name="Group 2"/>
          <p:cNvGrpSpPr>
            <a:grpSpLocks/>
          </p:cNvGrpSpPr>
          <p:nvPr/>
        </p:nvGrpSpPr>
        <p:grpSpPr bwMode="auto">
          <a:xfrm>
            <a:off x="6000760" y="2428868"/>
            <a:ext cx="285752" cy="3357586"/>
            <a:chOff x="1800" y="900"/>
            <a:chExt cx="345" cy="3930"/>
          </a:xfrm>
        </p:grpSpPr>
        <p:sp>
          <p:nvSpPr>
            <p:cNvPr id="54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5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6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7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8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9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0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1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2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3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64" name="Group 2"/>
          <p:cNvGrpSpPr>
            <a:grpSpLocks/>
          </p:cNvGrpSpPr>
          <p:nvPr/>
        </p:nvGrpSpPr>
        <p:grpSpPr bwMode="auto">
          <a:xfrm>
            <a:off x="5500694" y="2428868"/>
            <a:ext cx="285752" cy="3357586"/>
            <a:chOff x="1800" y="900"/>
            <a:chExt cx="345" cy="3930"/>
          </a:xfrm>
        </p:grpSpPr>
        <p:sp>
          <p:nvSpPr>
            <p:cNvPr id="65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6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8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69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1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2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3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4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75" name="Group 2"/>
          <p:cNvGrpSpPr>
            <a:grpSpLocks/>
          </p:cNvGrpSpPr>
          <p:nvPr/>
        </p:nvGrpSpPr>
        <p:grpSpPr bwMode="auto">
          <a:xfrm>
            <a:off x="6572264" y="2428868"/>
            <a:ext cx="285752" cy="3357586"/>
            <a:chOff x="1800" y="900"/>
            <a:chExt cx="345" cy="3930"/>
          </a:xfrm>
        </p:grpSpPr>
        <p:sp>
          <p:nvSpPr>
            <p:cNvPr id="76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7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8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9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0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1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2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3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4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5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86" name="Group 2"/>
          <p:cNvGrpSpPr>
            <a:grpSpLocks/>
          </p:cNvGrpSpPr>
          <p:nvPr/>
        </p:nvGrpSpPr>
        <p:grpSpPr bwMode="auto">
          <a:xfrm>
            <a:off x="4572000" y="2428868"/>
            <a:ext cx="285752" cy="3357586"/>
            <a:chOff x="1800" y="900"/>
            <a:chExt cx="345" cy="3930"/>
          </a:xfrm>
        </p:grpSpPr>
        <p:sp>
          <p:nvSpPr>
            <p:cNvPr id="87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8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9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1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2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3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4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5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6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97" name="Group 2"/>
          <p:cNvGrpSpPr>
            <a:grpSpLocks/>
          </p:cNvGrpSpPr>
          <p:nvPr/>
        </p:nvGrpSpPr>
        <p:grpSpPr bwMode="auto">
          <a:xfrm>
            <a:off x="4071934" y="2428868"/>
            <a:ext cx="285752" cy="3357586"/>
            <a:chOff x="1800" y="900"/>
            <a:chExt cx="345" cy="3930"/>
          </a:xfrm>
        </p:grpSpPr>
        <p:sp>
          <p:nvSpPr>
            <p:cNvPr id="98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9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0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1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4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5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6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7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108" name="Group 2"/>
          <p:cNvGrpSpPr>
            <a:grpSpLocks/>
          </p:cNvGrpSpPr>
          <p:nvPr/>
        </p:nvGrpSpPr>
        <p:grpSpPr bwMode="auto">
          <a:xfrm>
            <a:off x="7072330" y="2428868"/>
            <a:ext cx="285752" cy="3357586"/>
            <a:chOff x="1800" y="900"/>
            <a:chExt cx="345" cy="3930"/>
          </a:xfrm>
        </p:grpSpPr>
        <p:sp>
          <p:nvSpPr>
            <p:cNvPr id="109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0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1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2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3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4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5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6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7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8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119" name="Group 2"/>
          <p:cNvGrpSpPr>
            <a:grpSpLocks/>
          </p:cNvGrpSpPr>
          <p:nvPr/>
        </p:nvGrpSpPr>
        <p:grpSpPr bwMode="auto">
          <a:xfrm>
            <a:off x="7643834" y="2428868"/>
            <a:ext cx="285752" cy="3357586"/>
            <a:chOff x="1800" y="900"/>
            <a:chExt cx="345" cy="3930"/>
          </a:xfrm>
        </p:grpSpPr>
        <p:sp>
          <p:nvSpPr>
            <p:cNvPr id="120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1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2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3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4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5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6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7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8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9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130" name="Rectangle 13"/>
          <p:cNvSpPr>
            <a:spLocks noChangeArrowheads="1"/>
          </p:cNvSpPr>
          <p:nvPr/>
        </p:nvSpPr>
        <p:spPr bwMode="auto">
          <a:xfrm>
            <a:off x="8358214" y="235743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31" name="Rectangle 13"/>
          <p:cNvSpPr>
            <a:spLocks noChangeArrowheads="1"/>
          </p:cNvSpPr>
          <p:nvPr/>
        </p:nvSpPr>
        <p:spPr bwMode="auto">
          <a:xfrm>
            <a:off x="8358214" y="285749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32" name="Rectangle 13"/>
          <p:cNvSpPr>
            <a:spLocks noChangeArrowheads="1"/>
          </p:cNvSpPr>
          <p:nvPr/>
        </p:nvSpPr>
        <p:spPr bwMode="auto">
          <a:xfrm>
            <a:off x="8358214" y="3429000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33" name="Rectangle 13"/>
          <p:cNvSpPr>
            <a:spLocks noChangeArrowheads="1"/>
          </p:cNvSpPr>
          <p:nvPr/>
        </p:nvSpPr>
        <p:spPr bwMode="auto">
          <a:xfrm>
            <a:off x="8358214" y="392906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42852"/>
            <a:ext cx="3736955" cy="1800219"/>
          </a:xfrm>
          <a:prstGeom prst="rect">
            <a:avLst/>
          </a:prstGeom>
        </p:spPr>
      </p:pic>
      <p:pic>
        <p:nvPicPr>
          <p:cNvPr id="6" name="Picture 5" descr="groundhog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286124"/>
            <a:ext cx="3352125" cy="3242321"/>
          </a:xfrm>
          <a:prstGeom prst="rect">
            <a:avLst/>
          </a:prstGeom>
        </p:spPr>
      </p:pic>
      <p:pic>
        <p:nvPicPr>
          <p:cNvPr id="7" name="Picture 6" descr="su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826144" cy="2858652"/>
          </a:xfrm>
          <a:prstGeom prst="rect">
            <a:avLst/>
          </a:prstGeom>
        </p:spPr>
      </p:pic>
      <p:pic>
        <p:nvPicPr>
          <p:cNvPr id="8" name="Picture 7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14290"/>
            <a:ext cx="3736955" cy="1800219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3428992" y="2928934"/>
            <a:ext cx="42900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Χρωματίζω με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643438" y="3929066"/>
            <a:ext cx="30718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μαύρο</a:t>
            </a:r>
            <a:endParaRPr lang="el-GR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42852"/>
            <a:ext cx="3736955" cy="1800219"/>
          </a:xfrm>
          <a:prstGeom prst="rect">
            <a:avLst/>
          </a:prstGeom>
        </p:spPr>
      </p:pic>
      <p:pic>
        <p:nvPicPr>
          <p:cNvPr id="6" name="Picture 5" descr="groundhog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286124"/>
            <a:ext cx="3352125" cy="3242321"/>
          </a:xfrm>
          <a:prstGeom prst="rect">
            <a:avLst/>
          </a:prstGeom>
        </p:spPr>
      </p:pic>
      <p:pic>
        <p:nvPicPr>
          <p:cNvPr id="7" name="Picture 6" descr="su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826144" cy="2858652"/>
          </a:xfrm>
          <a:prstGeom prst="rect">
            <a:avLst/>
          </a:prstGeom>
        </p:spPr>
      </p:pic>
      <p:pic>
        <p:nvPicPr>
          <p:cNvPr id="8" name="Picture 7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14290"/>
            <a:ext cx="3736955" cy="1800219"/>
          </a:xfrm>
          <a:prstGeom prst="rect">
            <a:avLst/>
          </a:prstGeom>
        </p:spPr>
      </p:pic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5929322" y="2571744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5929322" y="3143248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6500826" y="3143248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5929322" y="3714752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5" name="Rectangle 13"/>
          <p:cNvSpPr>
            <a:spLocks noChangeArrowheads="1"/>
          </p:cNvSpPr>
          <p:nvPr/>
        </p:nvSpPr>
        <p:spPr bwMode="auto">
          <a:xfrm>
            <a:off x="6429388" y="2571744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42852"/>
            <a:ext cx="3736955" cy="1800219"/>
          </a:xfrm>
          <a:prstGeom prst="rect">
            <a:avLst/>
          </a:prstGeom>
        </p:spPr>
      </p:pic>
      <p:pic>
        <p:nvPicPr>
          <p:cNvPr id="6" name="Picture 5" descr="groundhog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286124"/>
            <a:ext cx="3352125" cy="3242321"/>
          </a:xfrm>
          <a:prstGeom prst="rect">
            <a:avLst/>
          </a:prstGeom>
        </p:spPr>
      </p:pic>
      <p:pic>
        <p:nvPicPr>
          <p:cNvPr id="7" name="Picture 6" descr="su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826144" cy="2858652"/>
          </a:xfrm>
          <a:prstGeom prst="rect">
            <a:avLst/>
          </a:prstGeom>
        </p:spPr>
      </p:pic>
      <p:pic>
        <p:nvPicPr>
          <p:cNvPr id="8" name="Picture 7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14290"/>
            <a:ext cx="3736955" cy="1800219"/>
          </a:xfrm>
          <a:prstGeom prst="rect">
            <a:avLst/>
          </a:prstGeom>
        </p:spPr>
      </p:pic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5929322" y="2571744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6000760" y="392906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5072066" y="392906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6000760" y="321468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5" name="Rectangle 13"/>
          <p:cNvSpPr>
            <a:spLocks noChangeArrowheads="1"/>
          </p:cNvSpPr>
          <p:nvPr/>
        </p:nvSpPr>
        <p:spPr bwMode="auto">
          <a:xfrm>
            <a:off x="5072066" y="3286124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5072066" y="2571744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42852"/>
            <a:ext cx="3736955" cy="1800219"/>
          </a:xfrm>
          <a:prstGeom prst="rect">
            <a:avLst/>
          </a:prstGeom>
        </p:spPr>
      </p:pic>
      <p:pic>
        <p:nvPicPr>
          <p:cNvPr id="6" name="Picture 5" descr="groundhog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286124"/>
            <a:ext cx="3352125" cy="3242321"/>
          </a:xfrm>
          <a:prstGeom prst="rect">
            <a:avLst/>
          </a:prstGeom>
        </p:spPr>
      </p:pic>
      <p:pic>
        <p:nvPicPr>
          <p:cNvPr id="7" name="Picture 6" descr="su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826144" cy="2858652"/>
          </a:xfrm>
          <a:prstGeom prst="rect">
            <a:avLst/>
          </a:prstGeom>
        </p:spPr>
      </p:pic>
      <p:pic>
        <p:nvPicPr>
          <p:cNvPr id="8" name="Picture 7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14290"/>
            <a:ext cx="3736955" cy="1800219"/>
          </a:xfrm>
          <a:prstGeom prst="rect">
            <a:avLst/>
          </a:prstGeom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00562" y="2500306"/>
            <a:ext cx="357190" cy="4000528"/>
            <a:chOff x="1800" y="900"/>
            <a:chExt cx="345" cy="393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286380" y="2500306"/>
            <a:ext cx="357190" cy="4000528"/>
            <a:chOff x="1800" y="900"/>
            <a:chExt cx="345" cy="3930"/>
          </a:xfrm>
        </p:grpSpPr>
        <p:sp>
          <p:nvSpPr>
            <p:cNvPr id="21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5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5929322" y="2571744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6643702" y="2571744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6000760" y="321468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6643702" y="3214686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42852"/>
            <a:ext cx="3736955" cy="1800219"/>
          </a:xfrm>
          <a:prstGeom prst="rect">
            <a:avLst/>
          </a:prstGeom>
        </p:spPr>
      </p:pic>
      <p:pic>
        <p:nvPicPr>
          <p:cNvPr id="6" name="Picture 5" descr="groundhog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286124"/>
            <a:ext cx="3352125" cy="3242321"/>
          </a:xfrm>
          <a:prstGeom prst="rect">
            <a:avLst/>
          </a:prstGeom>
        </p:spPr>
      </p:pic>
      <p:pic>
        <p:nvPicPr>
          <p:cNvPr id="7" name="Picture 6" descr="su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826144" cy="2858652"/>
          </a:xfrm>
          <a:prstGeom prst="rect">
            <a:avLst/>
          </a:prstGeom>
        </p:spPr>
      </p:pic>
      <p:pic>
        <p:nvPicPr>
          <p:cNvPr id="8" name="Picture 7" descr="c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14290"/>
            <a:ext cx="3736955" cy="1800219"/>
          </a:xfrm>
          <a:prstGeom prst="rect">
            <a:avLst/>
          </a:prstGeom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00562" y="2500306"/>
            <a:ext cx="357190" cy="4000528"/>
            <a:chOff x="1800" y="900"/>
            <a:chExt cx="345" cy="393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286380" y="2500306"/>
            <a:ext cx="357190" cy="4000528"/>
            <a:chOff x="1800" y="900"/>
            <a:chExt cx="345" cy="3930"/>
          </a:xfrm>
        </p:grpSpPr>
        <p:sp>
          <p:nvSpPr>
            <p:cNvPr id="21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5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7643834" y="3286124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6929454" y="3357562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6929454" y="2643182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7572396" y="2643182"/>
            <a:ext cx="344489" cy="35719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6143636" y="2500306"/>
            <a:ext cx="357190" cy="4000528"/>
            <a:chOff x="1800" y="900"/>
            <a:chExt cx="345" cy="3930"/>
          </a:xfrm>
        </p:grpSpPr>
        <p:sp>
          <p:nvSpPr>
            <p:cNvPr id="36" name="Rectangle 3"/>
            <p:cNvSpPr>
              <a:spLocks noChangeArrowheads="1"/>
            </p:cNvSpPr>
            <p:nvPr/>
          </p:nvSpPr>
          <p:spPr bwMode="auto">
            <a:xfrm>
              <a:off x="1800" y="16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" name="Rectangle 4"/>
            <p:cNvSpPr>
              <a:spLocks noChangeArrowheads="1"/>
            </p:cNvSpPr>
            <p:nvPr/>
          </p:nvSpPr>
          <p:spPr bwMode="auto">
            <a:xfrm>
              <a:off x="1800" y="20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8" name="Rectangle 5"/>
            <p:cNvSpPr>
              <a:spLocks noChangeArrowheads="1"/>
            </p:cNvSpPr>
            <p:nvPr/>
          </p:nvSpPr>
          <p:spPr bwMode="auto">
            <a:xfrm>
              <a:off x="1800" y="24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9" name="Rectangle 6"/>
            <p:cNvSpPr>
              <a:spLocks noChangeArrowheads="1"/>
            </p:cNvSpPr>
            <p:nvPr/>
          </p:nvSpPr>
          <p:spPr bwMode="auto">
            <a:xfrm>
              <a:off x="1800" y="288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0" name="Rectangle 7"/>
            <p:cNvSpPr>
              <a:spLocks noChangeArrowheads="1"/>
            </p:cNvSpPr>
            <p:nvPr/>
          </p:nvSpPr>
          <p:spPr bwMode="auto">
            <a:xfrm>
              <a:off x="1800" y="327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1" name="Rectangle 8"/>
            <p:cNvSpPr>
              <a:spLocks noChangeArrowheads="1"/>
            </p:cNvSpPr>
            <p:nvPr/>
          </p:nvSpPr>
          <p:spPr bwMode="auto">
            <a:xfrm>
              <a:off x="1800" y="366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1800" y="405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3" name="Rectangle 10"/>
            <p:cNvSpPr>
              <a:spLocks noChangeArrowheads="1"/>
            </p:cNvSpPr>
            <p:nvPr/>
          </p:nvSpPr>
          <p:spPr bwMode="auto">
            <a:xfrm>
              <a:off x="1800" y="444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4" name="Rectangle 11"/>
            <p:cNvSpPr>
              <a:spLocks noChangeArrowheads="1"/>
            </p:cNvSpPr>
            <p:nvPr/>
          </p:nvSpPr>
          <p:spPr bwMode="auto">
            <a:xfrm>
              <a:off x="1800" y="90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5" name="Rectangle 12"/>
            <p:cNvSpPr>
              <a:spLocks noChangeArrowheads="1"/>
            </p:cNvSpPr>
            <p:nvPr/>
          </p:nvSpPr>
          <p:spPr bwMode="auto">
            <a:xfrm>
              <a:off x="1800" y="1290"/>
              <a:ext cx="345" cy="39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</Words>
  <Application>Microsoft Office PowerPoint</Application>
  <PresentationFormat>On-screen Show (4:3)</PresentationFormat>
  <Paragraphs>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Marianna</dc:creator>
  <cp:lastModifiedBy>Marianna</cp:lastModifiedBy>
  <cp:revision>5</cp:revision>
  <dcterms:created xsi:type="dcterms:W3CDTF">2013-12-27T17:41:26Z</dcterms:created>
  <dcterms:modified xsi:type="dcterms:W3CDTF">2013-12-27T18:09:18Z</dcterms:modified>
</cp:coreProperties>
</file>